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diagrams/layout3.xml" ContentType="application/vnd.openxmlformats-officedocument.drawingml.diagramLayout+xml"/>
  <Override PartName="/ppt/diagrams/data3.xml" ContentType="application/vnd.openxmlformats-officedocument.drawingml.diagramData+xml"/>
  <Override PartName="/ppt/diagrams/_rels/drawing3.xml.rels" ContentType="application/vnd.openxmlformats-package.relationships+xml"/>
  <Override PartName="/ppt/diagrams/_rels/data1.xml.rels" ContentType="application/vnd.openxmlformats-package.relationships+xml"/>
  <Override PartName="/ppt/diagrams/_rels/drawing1.xml.rels" ContentType="application/vnd.openxmlformats-package.relationships+xml"/>
  <Override PartName="/ppt/diagrams/_rels/data2.xml.rels" ContentType="application/vnd.openxmlformats-package.relationships+xml"/>
  <Override PartName="/ppt/diagrams/_rels/drawing2.xml.rels" ContentType="application/vnd.openxmlformats-package.relationships+xml"/>
  <Override PartName="/ppt/diagrams/_rels/data3.xml.rels" ContentType="application/vnd.openxmlformats-package.relationships+xml"/>
  <Override PartName="/ppt/diagrams/drawing3.xml" ContentType="application/vnd.ms-office.drawingml.diagramDrawing+xml"/>
  <Override PartName="/ppt/diagrams/quickStyle1.xml" ContentType="application/vnd.openxmlformats-officedocument.drawingml.diagramStyle+xml"/>
  <Override PartName="/ppt/diagrams/data1.xml" ContentType="application/vnd.openxmlformats-officedocument.drawingml.diagramData+xml"/>
  <Override PartName="/ppt/diagrams/colors1.xml" ContentType="application/vnd.openxmlformats-officedocument.drawingml.diagramColors+xml"/>
  <Override PartName="/ppt/diagrams/quickStyle2.xml" ContentType="application/vnd.openxmlformats-officedocument.drawingml.diagramStyle+xml"/>
  <Override PartName="/ppt/diagrams/drawing1.xml" ContentType="application/vnd.ms-office.drawingml.diagramDrawing+xml"/>
  <Override PartName="/ppt/diagrams/data2.xml" ContentType="application/vnd.openxmlformats-officedocument.drawingml.diagramData+xml"/>
  <Override PartName="/ppt/diagrams/colors3.xml" ContentType="application/vnd.openxmlformats-officedocument.drawingml.diagramColors+xml"/>
  <Override PartName="/ppt/diagrams/layout2.xml" ContentType="application/vnd.openxmlformats-officedocument.drawingml.diagramLayout+xml"/>
  <Override PartName="/ppt/diagrams/layout1.xml" ContentType="application/vnd.openxmlformats-officedocument.drawingml.diagramLayout+xml"/>
  <Override PartName="/ppt/diagrams/colors2.xml" ContentType="application/vnd.openxmlformats-officedocument.drawingml.diagramColors+xml"/>
  <Override PartName="/ppt/diagrams/quickStyle3.xml" ContentType="application/vnd.openxmlformats-officedocument.drawingml.diagramStyle+xml"/>
  <Override PartName="/ppt/diagrams/drawing2.xml" ContentType="application/vnd.ms-office.drawingml.diagramDrawing+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7.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1.png" ContentType="image/png"/>
  <Override PartName="/ppt/media/image9.jpeg" ContentType="image/jpeg"/>
  <Override PartName="/ppt/media/OOXDiagramDataRels1_7.svg" ContentType="image/svg"/>
  <Override PartName="/ppt/media/OOXDiagramDataRels1_6.png" ContentType="image/png"/>
  <Override PartName="/ppt/media/OOXDiagramDataRels3_1.svg" ContentType="image/svg"/>
  <Override PartName="/ppt/media/image7.jpeg" ContentType="image/jpeg"/>
  <Override PartName="/ppt/media/OOXDiagramDataRels2_0.png" ContentType="image/png"/>
  <Override PartName="/ppt/media/OOXDiagramDataRels1_3.svg" ContentType="image/svg"/>
  <Override PartName="/ppt/media/OOXDiagramDataRels1_4.png" ContentType="image/png"/>
  <Override PartName="/ppt/media/OOXDiagramDataRels1_0.png" ContentType="image/png"/>
  <Override PartName="/ppt/media/OOXDiagramDataRels2_3.svg" ContentType="image/svg"/>
  <Override PartName="/ppt/media/OOXDiagramDataRels2_1.svg" ContentType="image/svg"/>
  <Override PartName="/ppt/media/OOXDiagramDataRels1_2.png" ContentType="image/png"/>
  <Override PartName="/ppt/media/OOXDiagramDataRels2_5.svg" ContentType="image/svg"/>
  <Override PartName="/ppt/media/image2.jpeg" ContentType="image/jpeg"/>
  <Override PartName="/ppt/media/OOXDiagramDataRels3_3.png" ContentType="image/png"/>
  <Override PartName="/ppt/media/OOXDiagramDrawingRels1_2.png" ContentType="image/png"/>
  <Override PartName="/ppt/media/image13.png" ContentType="image/png"/>
  <Override PartName="/ppt/media/OOXDiagramDataRels1_1.svg" ContentType="image/svg"/>
  <Override PartName="/ppt/media/OOXDiagramDataRels2_4.png" ContentType="image/png"/>
  <Override PartName="/ppt/media/OOXDiagramDataRels2_2.png" ContentType="image/png"/>
  <Override PartName="/ppt/media/hdphoto1.wdp" ContentType="image/vnd.ms-photo"/>
  <Override PartName="/ppt/media/image12.png" ContentType="image/png"/>
  <Override PartName="/ppt/media/OOXDiagramDrawingRels3_4.svg" ContentType="image/svg"/>
  <Override PartName="/ppt/media/OOXDiagramDataRels3_5.png" ContentType="image/png"/>
  <Override PartName="/ppt/media/OOXDiagramDrawingRels1_7.svg" ContentType="image/svg"/>
  <Override PartName="/ppt/media/OOXDiagramDrawingRels2_1.svg" ContentType="image/svg"/>
  <Override PartName="/ppt/media/OOXDiagramDataRels3_2.svg" ContentType="image/svg"/>
  <Override PartName="/ppt/media/OOXDiagramDrawingRels1_5.svg" ContentType="image/svg"/>
  <Override PartName="/ppt/media/OOXDiagramDrawingRels2_0.png" ContentType="image/png"/>
  <Override PartName="/ppt/media/OOXDiagramDrawingRels1_6.png" ContentType="image/png"/>
  <Override PartName="/ppt/media/OOXDiagramDrawingRels3_1.svg" ContentType="image/svg"/>
  <Override PartName="/ppt/media/OOXDiagramDrawingRels1_3.svg" ContentType="image/svg"/>
  <Override PartName="/ppt/media/OOXDiagramDrawingRels1_4.png" ContentType="image/png"/>
  <Override PartName="/ppt/media/image8.tif" ContentType="image/tiff"/>
  <Override PartName="/ppt/media/OOXDiagramDataRels1_5.svg" ContentType="image/svg"/>
  <Override PartName="/ppt/media/OOXDiagramDrawingRels2_3.svg" ContentType="image/svg"/>
  <Override PartName="/ppt/media/OOXDiagramDataRels3_4.svg" ContentType="image/svg"/>
  <Override PartName="/ppt/media/OOXDiagramDrawingRels1_0.png" ContentType="image/png"/>
  <Override PartName="/ppt/media/OOXDiagramDataRels3_8.svg" ContentType="image/svg"/>
  <Override PartName="/ppt/media/image4.jpeg" ContentType="image/jpeg"/>
  <Override PartName="/ppt/media/OOXDiagramDrawingRels2_4.png" ContentType="image/png"/>
  <Override PartName="/ppt/media/OOXDiagramDrawingRels1_1.svg" ContentType="image/svg"/>
  <Override PartName="/ppt/media/OOXDiagramDrawingRels2_5.svg" ContentType="image/svg"/>
  <Override PartName="/ppt/media/OOXDiagramDataRels3_6.svg" ContentType="image/svg"/>
  <Override PartName="/ppt/media/OOXDiagramDataRels3_0.png" ContentType="image/png"/>
  <Override PartName="/ppt/media/OOXDiagramDrawingRels3_6.svg" ContentType="image/svg"/>
  <Override PartName="/ppt/media/OOXDiagramDataRels3_7.png" ContentType="image/png"/>
  <Override PartName="/ppt/media/OOXDiagramDataRels3_9.png" ContentType="image/png"/>
  <Override PartName="/ppt/media/OOXDiagramDrawingRels3_0.png" ContentType="image/png"/>
  <Override PartName="/ppt/media/image1.png" ContentType="image/png"/>
  <Override PartName="/ppt/media/image10.png" ContentType="image/png"/>
  <Override PartName="/ppt/media/OOXDiagramDrawingRels3_3.png" ContentType="image/png"/>
  <Override PartName="/ppt/media/OOXDiagramDrawingRels3_5.png" ContentType="image/png"/>
  <Override PartName="/ppt/media/OOXDiagramDrawingRels3_7.png" ContentType="image/png"/>
  <Override PartName="/ppt/media/OOXDiagramDrawingRels3_8.svg" ContentType="image/svg"/>
  <Override PartName="/ppt/media/OOXDiagramDrawingRels3_9.png" ContentType="image/png"/>
  <Override PartName="/ppt/media/OOXDiagramDrawingRels2_2.png" ContentType="image/png"/>
  <Override PartName="/ppt/media/image3.jpeg" ContentType="image/jpeg"/>
  <Override PartName="/ppt/media/OOXDiagramDrawingRels3_2.svg" ContentType="image/svg"/>
  <Override PartName="/ppt/media/image5.jpeg" ContentType="image/jpeg"/>
  <Override PartName="/ppt/media/image6.jpeg" ContentType="image/jpeg"/>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_rels/notesSlide15.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_rels/notesSlide2.xml.rels" ContentType="application/vnd.openxmlformats-package.relationships+xml"/>
  <Override PartName="/ppt/notesSlides/_rels/notesSlide16.xml.rels" ContentType="application/vnd.openxmlformats-package.relationships+xml"/>
  <Override PartName="/ppt/notesSlides/_rels/notesSlide1.xml.rels" ContentType="application/vnd.openxmlformats-package.relationship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9" r:id="rId6"/>
    <p:sldMasterId id="2147483661" r:id="rId7"/>
    <p:sldMasterId id="2147483663" r:id="rId8"/>
    <p:sldMasterId id="2147483665" r:id="rId9"/>
    <p:sldMasterId id="2147483667" r:id="rId10"/>
    <p:sldMasterId id="2147483669" r:id="rId11"/>
    <p:sldMasterId id="2147483671"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presProps" Target="presProps.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2" Type="http://schemas.openxmlformats.org/officeDocument/2006/relationships/image" Target="../media/OOXDiagramDataRels1_1.svg"/><Relationship Id="rId3" Type="http://schemas.openxmlformats.org/officeDocument/2006/relationships/image" Target="../media/OOXDiagramDataRels1_2.png"/><Relationship Id="rId4" Type="http://schemas.openxmlformats.org/officeDocument/2006/relationships/image" Target="../media/OOXDiagramDataRels1_3.svg"/><Relationship Id="rId5" Type="http://schemas.openxmlformats.org/officeDocument/2006/relationships/image" Target="../media/OOXDiagramDataRels1_4.png"/><Relationship Id="rId6" Type="http://schemas.openxmlformats.org/officeDocument/2006/relationships/image" Target="../media/OOXDiagramDataRels1_5.svg"/><Relationship Id="rId7" Type="http://schemas.openxmlformats.org/officeDocument/2006/relationships/image" Target="../media/OOXDiagramDataRels1_6.png"/><Relationship Id="rId8" Type="http://schemas.openxmlformats.org/officeDocument/2006/relationships/image" Target="../media/OOXDiagramDataRels1_7.svg"/>
</Relationships>
</file>

<file path=ppt/diagrams/_rels/data2.xml.rels><?xml version="1.0" encoding="UTF-8"?>
<Relationships xmlns="http://schemas.openxmlformats.org/package/2006/relationships"><Relationship Id="rId1" Type="http://schemas.openxmlformats.org/officeDocument/2006/relationships/image" Target="../media/OOXDiagramDataRels2_0.png"/><Relationship Id="rId2" Type="http://schemas.openxmlformats.org/officeDocument/2006/relationships/image" Target="../media/OOXDiagramDataRels2_1.svg"/><Relationship Id="rId3" Type="http://schemas.openxmlformats.org/officeDocument/2006/relationships/image" Target="../media/OOXDiagramDataRels2_2.png"/><Relationship Id="rId4" Type="http://schemas.openxmlformats.org/officeDocument/2006/relationships/image" Target="../media/OOXDiagramDataRels2_3.svg"/><Relationship Id="rId5" Type="http://schemas.openxmlformats.org/officeDocument/2006/relationships/image" Target="../media/OOXDiagramDataRels2_4.png"/><Relationship Id="rId6" Type="http://schemas.openxmlformats.org/officeDocument/2006/relationships/image" Target="../media/OOXDiagramDataRels2_5.svg"/>
</Relationships>
</file>

<file path=ppt/diagrams/_rels/data3.xml.rels><?xml version="1.0" encoding="UTF-8"?>
<Relationships xmlns="http://schemas.openxmlformats.org/package/2006/relationships"><Relationship Id="rId1" Type="http://schemas.openxmlformats.org/officeDocument/2006/relationships/image" Target="../media/OOXDiagramDataRels3_0.png"/><Relationship Id="rId10" Type="http://schemas.openxmlformats.org/officeDocument/2006/relationships/image" Target="../media/OOXDiagramDataRels3_1.svg"/><Relationship Id="rId2" Type="http://schemas.openxmlformats.org/officeDocument/2006/relationships/image" Target="../media/OOXDiagramDataRels3_2.svg"/><Relationship Id="rId3" Type="http://schemas.openxmlformats.org/officeDocument/2006/relationships/image" Target="../media/OOXDiagramDataRels3_3.png"/><Relationship Id="rId4" Type="http://schemas.openxmlformats.org/officeDocument/2006/relationships/image" Target="../media/OOXDiagramDataRels3_4.svg"/><Relationship Id="rId5" Type="http://schemas.openxmlformats.org/officeDocument/2006/relationships/image" Target="../media/OOXDiagramDataRels3_5.png"/><Relationship Id="rId6" Type="http://schemas.openxmlformats.org/officeDocument/2006/relationships/image" Target="../media/OOXDiagramDataRels3_6.svg"/><Relationship Id="rId7" Type="http://schemas.openxmlformats.org/officeDocument/2006/relationships/image" Target="../media/OOXDiagramDataRels3_7.png"/><Relationship Id="rId8" Type="http://schemas.openxmlformats.org/officeDocument/2006/relationships/image" Target="../media/OOXDiagramDataRels3_8.svg"/><Relationship Id="rId9" Type="http://schemas.openxmlformats.org/officeDocument/2006/relationships/image" Target="../media/OOXDiagramDataRels3_9.pn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2" Type="http://schemas.openxmlformats.org/officeDocument/2006/relationships/image" Target="../media/OOXDiagramDrawingRels1_1.svg"/><Relationship Id="rId3" Type="http://schemas.openxmlformats.org/officeDocument/2006/relationships/image" Target="../media/OOXDiagramDrawingRels1_2.png"/><Relationship Id="rId4" Type="http://schemas.openxmlformats.org/officeDocument/2006/relationships/image" Target="../media/OOXDiagramDrawingRels1_3.svg"/><Relationship Id="rId5" Type="http://schemas.openxmlformats.org/officeDocument/2006/relationships/image" Target="../media/OOXDiagramDrawingRels1_4.png"/><Relationship Id="rId6" Type="http://schemas.openxmlformats.org/officeDocument/2006/relationships/image" Target="../media/OOXDiagramDrawingRels1_5.svg"/><Relationship Id="rId7" Type="http://schemas.openxmlformats.org/officeDocument/2006/relationships/image" Target="../media/OOXDiagramDrawingRels1_6.png"/><Relationship Id="rId8" Type="http://schemas.openxmlformats.org/officeDocument/2006/relationships/image" Target="../media/OOXDiagramDrawingRels1_7.sv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png"/><Relationship Id="rId2" Type="http://schemas.openxmlformats.org/officeDocument/2006/relationships/image" Target="../media/OOXDiagramDrawingRels2_1.svg"/><Relationship Id="rId3" Type="http://schemas.openxmlformats.org/officeDocument/2006/relationships/image" Target="../media/OOXDiagramDrawingRels2_2.png"/><Relationship Id="rId4" Type="http://schemas.openxmlformats.org/officeDocument/2006/relationships/image" Target="../media/OOXDiagramDrawingRels2_3.svg"/><Relationship Id="rId5" Type="http://schemas.openxmlformats.org/officeDocument/2006/relationships/image" Target="../media/OOXDiagramDrawingRels2_4.png"/><Relationship Id="rId6" Type="http://schemas.openxmlformats.org/officeDocument/2006/relationships/image" Target="../media/OOXDiagramDrawingRels2_5.svg"/>
</Relationships>
</file>

<file path=ppt/diagrams/_rels/drawing3.xml.rels><?xml version="1.0" encoding="UTF-8"?>
<Relationships xmlns="http://schemas.openxmlformats.org/package/2006/relationships"><Relationship Id="rId1" Type="http://schemas.openxmlformats.org/officeDocument/2006/relationships/image" Target="../media/OOXDiagramDrawingRels3_0.png"/><Relationship Id="rId10" Type="http://schemas.openxmlformats.org/officeDocument/2006/relationships/image" Target="../media/OOXDiagramDrawingRels3_1.svg"/><Relationship Id="rId2" Type="http://schemas.openxmlformats.org/officeDocument/2006/relationships/image" Target="../media/OOXDiagramDrawingRels3_2.svg"/><Relationship Id="rId3" Type="http://schemas.openxmlformats.org/officeDocument/2006/relationships/image" Target="../media/OOXDiagramDrawingRels3_3.png"/><Relationship Id="rId4" Type="http://schemas.openxmlformats.org/officeDocument/2006/relationships/image" Target="../media/OOXDiagramDrawingRels3_4.svg"/><Relationship Id="rId5" Type="http://schemas.openxmlformats.org/officeDocument/2006/relationships/image" Target="../media/OOXDiagramDrawingRels3_5.png"/><Relationship Id="rId6" Type="http://schemas.openxmlformats.org/officeDocument/2006/relationships/image" Target="../media/OOXDiagramDrawingRels3_6.svg"/><Relationship Id="rId7" Type="http://schemas.openxmlformats.org/officeDocument/2006/relationships/image" Target="../media/OOXDiagramDrawingRels3_7.png"/><Relationship Id="rId8" Type="http://schemas.openxmlformats.org/officeDocument/2006/relationships/image" Target="../media/OOXDiagramDrawingRels3_8.svg"/><Relationship Id="rId9" Type="http://schemas.openxmlformats.org/officeDocument/2006/relationships/image" Target="../media/OOXDiagramDrawingRels3_9.pn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C4C1B6-A82F-4686-B738-72823B8EA0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0B57FD-1E75-4D33-915E-B8F4497F1E03}">
      <dgm:prSet/>
      <dgm:spPr/>
      <dgm:t>
        <a:bodyPr/>
        <a:lstStyle/>
        <a:p>
          <a:pPr>
            <a:lnSpc>
              <a:spcPct val="100000"/>
            </a:lnSpc>
          </a:pPr>
          <a:r>
            <a:rPr lang="en-US" dirty="0">
              <a:latin typeface="Calibri Light" panose="020F0302020204030204"/>
            </a:rPr>
            <a:t>Carefully read the Term Project Overview in your lab manual </a:t>
          </a:r>
          <a:endParaRPr lang="en-US" dirty="0"/>
        </a:p>
      </dgm:t>
    </dgm:pt>
    <dgm:pt modelId="{52B2D8A0-30D9-4956-B3C4-B99CEFD8E587}" type="parTrans" cxnId="{6B0BB04C-DDB8-4E78-800A-965095EFB332}">
      <dgm:prSet/>
      <dgm:spPr/>
      <dgm:t>
        <a:bodyPr/>
        <a:lstStyle/>
        <a:p>
          <a:endParaRPr lang="en-US"/>
        </a:p>
      </dgm:t>
    </dgm:pt>
    <dgm:pt modelId="{7CF76E85-81C2-4D5D-9AAB-9216E30D768B}" type="sibTrans" cxnId="{6B0BB04C-DDB8-4E78-800A-965095EFB332}">
      <dgm:prSet/>
      <dgm:spPr/>
      <dgm:t>
        <a:bodyPr/>
        <a:lstStyle/>
        <a:p>
          <a:endParaRPr lang="en-US"/>
        </a:p>
      </dgm:t>
    </dgm:pt>
    <dgm:pt modelId="{E298AC36-3F38-4C77-9105-BE2500BEF8F0}">
      <dgm:prSet/>
      <dgm:spPr/>
      <dgm:t>
        <a:bodyPr/>
        <a:lstStyle/>
        <a:p>
          <a:pPr rtl="0"/>
          <a:r>
            <a:rPr lang="en-US" dirty="0">
              <a:latin typeface="Calibri Light" panose="020F0302020204030204"/>
            </a:rPr>
            <a:t>Download the Experimental Design Outline template from the assignemnt on Canvas</a:t>
          </a:r>
          <a:endParaRPr lang="en-US" b="1" dirty="0">
            <a:latin typeface="Calibri Light" panose="020F0302020204030204"/>
          </a:endParaRPr>
        </a:p>
      </dgm:t>
    </dgm:pt>
    <dgm:pt modelId="{4D6974C2-3380-4CB6-88AC-F3327BE78306}" type="parTrans" cxnId="{D3E883E1-88C7-44C3-AB57-629504A71078}">
      <dgm:prSet/>
      <dgm:spPr/>
      <dgm:t>
        <a:bodyPr/>
        <a:lstStyle/>
        <a:p>
          <a:endParaRPr lang="en-US"/>
        </a:p>
      </dgm:t>
    </dgm:pt>
    <dgm:pt modelId="{35F1E191-1E39-4ABA-A497-F6168473AE6A}" type="sibTrans" cxnId="{D3E883E1-88C7-44C3-AB57-629504A71078}">
      <dgm:prSet/>
      <dgm:spPr/>
      <dgm:t>
        <a:bodyPr/>
        <a:lstStyle/>
        <a:p>
          <a:endParaRPr lang="en-US"/>
        </a:p>
      </dgm:t>
    </dgm:pt>
    <dgm:pt modelId="{A8E8D2C4-8D87-4C0A-B0DE-E6B80A6BE65D}">
      <dgm:prSet phldr="0"/>
      <dgm:spPr/>
      <dgm:t>
        <a:bodyPr/>
        <a:lstStyle/>
        <a:p>
          <a:pPr rtl="0">
            <a:lnSpc>
              <a:spcPct val="100000"/>
            </a:lnSpc>
          </a:pPr>
          <a:r>
            <a:rPr lang="en-US" dirty="0">
              <a:latin typeface="Calibri Light" panose="020F0302020204030204"/>
            </a:rPr>
            <a:t>Identify your study variables and anticipated results</a:t>
          </a:r>
          <a:endParaRPr lang="en-US" dirty="0"/>
        </a:p>
      </dgm:t>
    </dgm:pt>
    <dgm:pt modelId="{CE8136C7-E19B-429F-B8C7-9CAC0803EC06}" type="parTrans" cxnId="{2297F328-0DBF-4FB7-8354-B972E5BC75A5}">
      <dgm:prSet/>
      <dgm:spPr/>
      <dgm:t>
        <a:bodyPr/>
        <a:lstStyle/>
        <a:p>
          <a:endParaRPr lang="en-US"/>
        </a:p>
      </dgm:t>
    </dgm:pt>
    <dgm:pt modelId="{08FAFF5C-4E87-47C4-B850-8070CB2F785E}" type="sibTrans" cxnId="{2297F328-0DBF-4FB7-8354-B972E5BC75A5}">
      <dgm:prSet/>
      <dgm:spPr/>
      <dgm:t>
        <a:bodyPr/>
        <a:lstStyle/>
        <a:p>
          <a:endParaRPr lang="en-US"/>
        </a:p>
      </dgm:t>
    </dgm:pt>
    <dgm:pt modelId="{CA9C9A50-93D4-4CBA-8B7A-0111BB453BEF}">
      <dgm:prSet phldr="0"/>
      <dgm:spPr/>
      <dgm:t>
        <a:bodyPr/>
        <a:lstStyle/>
        <a:p>
          <a:pPr>
            <a:lnSpc>
              <a:spcPct val="100000"/>
            </a:lnSpc>
          </a:pPr>
          <a:r>
            <a:rPr lang="en-US" dirty="0">
              <a:latin typeface="Calibri Light" panose="020F0302020204030204"/>
            </a:rPr>
            <a:t>Develop</a:t>
          </a:r>
          <a:r>
            <a:rPr lang="en-US" b="0" dirty="0">
              <a:latin typeface="Calibri Light" panose="020F0302020204030204"/>
            </a:rPr>
            <a:t> a Question, Hypothesis and Prediction that align with the project goals </a:t>
          </a:r>
          <a:endParaRPr lang="en-US" b="1" dirty="0"/>
        </a:p>
      </dgm:t>
    </dgm:pt>
    <dgm:pt modelId="{03A07140-E428-4DBB-B550-D8FFC0A7F0AE}" type="parTrans" cxnId="{79E9E4E0-DB50-4EC8-979C-C12429C7DAA2}">
      <dgm:prSet/>
      <dgm:spPr/>
      <dgm:t>
        <a:bodyPr/>
        <a:lstStyle/>
        <a:p>
          <a:endParaRPr lang="en-US"/>
        </a:p>
      </dgm:t>
    </dgm:pt>
    <dgm:pt modelId="{1AE398A0-673C-49F1-B494-A2CB5654AC01}" type="sibTrans" cxnId="{79E9E4E0-DB50-4EC8-979C-C12429C7DAA2}">
      <dgm:prSet/>
      <dgm:spPr/>
      <dgm:t>
        <a:bodyPr/>
        <a:lstStyle/>
        <a:p>
          <a:endParaRPr lang="en-US"/>
        </a:p>
      </dgm:t>
    </dgm:pt>
    <dgm:pt modelId="{32DDC8DC-DF42-4627-9BD4-CAA51662790F}" type="pres">
      <dgm:prSet presAssocID="{E8C4C1B6-A82F-4686-B738-72823B8EA071}" presName="root" presStyleCnt="0">
        <dgm:presLayoutVars>
          <dgm:dir/>
          <dgm:resizeHandles val="exact"/>
        </dgm:presLayoutVars>
      </dgm:prSet>
      <dgm:spPr/>
    </dgm:pt>
    <dgm:pt modelId="{891137D6-D46B-4F19-BCC8-30DDFC8ECE69}" type="pres">
      <dgm:prSet presAssocID="{A80B57FD-1E75-4D33-915E-B8F4497F1E03}" presName="compNode" presStyleCnt="0"/>
      <dgm:spPr/>
    </dgm:pt>
    <dgm:pt modelId="{1D7B5F7B-4810-4779-855E-016C252315DC}" type="pres">
      <dgm:prSet presAssocID="{A80B57FD-1E75-4D33-915E-B8F4497F1E03}" presName="bgRect" presStyleLbl="bgShp" presStyleIdx="0" presStyleCnt="4" custLinFactNeighborY="-42010"/>
      <dgm:spPr/>
    </dgm:pt>
    <dgm:pt modelId="{5A3B7126-64B8-4C69-BED3-42F83502B5A8}" type="pres">
      <dgm:prSet presAssocID="{A80B57FD-1E75-4D33-915E-B8F4497F1E0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load"/>
        </a:ext>
      </dgm:extLst>
    </dgm:pt>
    <dgm:pt modelId="{84BB0B1B-74C7-4590-BA4F-0EF6DA1B2F2E}" type="pres">
      <dgm:prSet presAssocID="{A80B57FD-1E75-4D33-915E-B8F4497F1E03}" presName="spaceRect" presStyleCnt="0"/>
      <dgm:spPr/>
    </dgm:pt>
    <dgm:pt modelId="{17E15DCE-E72F-49AC-A6B4-666ED8C8F975}" type="pres">
      <dgm:prSet presAssocID="{A80B57FD-1E75-4D33-915E-B8F4497F1E03}" presName="parTx" presStyleLbl="revTx" presStyleIdx="0" presStyleCnt="4">
        <dgm:presLayoutVars>
          <dgm:chMax val="0"/>
          <dgm:chPref val="0"/>
        </dgm:presLayoutVars>
      </dgm:prSet>
      <dgm:spPr/>
    </dgm:pt>
    <dgm:pt modelId="{1EF0CB1E-BA74-4FB5-B2E9-E1E9B5AEC57A}" type="pres">
      <dgm:prSet presAssocID="{7CF76E85-81C2-4D5D-9AAB-9216E30D768B}" presName="sibTrans" presStyleCnt="0"/>
      <dgm:spPr/>
    </dgm:pt>
    <dgm:pt modelId="{1C1104DD-5D70-4A28-895E-8040B7D8BA86}" type="pres">
      <dgm:prSet presAssocID="{E298AC36-3F38-4C77-9105-BE2500BEF8F0}" presName="compNode" presStyleCnt="0"/>
      <dgm:spPr/>
    </dgm:pt>
    <dgm:pt modelId="{D13B09AE-947E-4475-B81F-EF00C7991C35}" type="pres">
      <dgm:prSet presAssocID="{E298AC36-3F38-4C77-9105-BE2500BEF8F0}" presName="bgRect" presStyleLbl="bgShp" presStyleIdx="1" presStyleCnt="4"/>
      <dgm:spPr/>
    </dgm:pt>
    <dgm:pt modelId="{4088AB84-FCD2-4B5F-B4B1-883099B9C15B}" type="pres">
      <dgm:prSet presAssocID="{E298AC36-3F38-4C77-9105-BE2500BEF8F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ribble with solid fill"/>
        </a:ext>
      </dgm:extLst>
    </dgm:pt>
    <dgm:pt modelId="{BE2E03AB-8212-4D4B-8A13-067ED6F6D6CC}" type="pres">
      <dgm:prSet presAssocID="{E298AC36-3F38-4C77-9105-BE2500BEF8F0}" presName="spaceRect" presStyleCnt="0"/>
      <dgm:spPr/>
    </dgm:pt>
    <dgm:pt modelId="{1269C7FC-6837-4FAB-812E-51FA2396B9A0}" type="pres">
      <dgm:prSet presAssocID="{E298AC36-3F38-4C77-9105-BE2500BEF8F0}" presName="parTx" presStyleLbl="revTx" presStyleIdx="1" presStyleCnt="4">
        <dgm:presLayoutVars>
          <dgm:chMax val="0"/>
          <dgm:chPref val="0"/>
        </dgm:presLayoutVars>
      </dgm:prSet>
      <dgm:spPr/>
    </dgm:pt>
    <dgm:pt modelId="{3882F013-D60E-4DEF-8B40-1FE32E5D409A}" type="pres">
      <dgm:prSet presAssocID="{35F1E191-1E39-4ABA-A497-F6168473AE6A}" presName="sibTrans" presStyleCnt="0"/>
      <dgm:spPr/>
    </dgm:pt>
    <dgm:pt modelId="{993CE404-2DC4-4490-B51F-8866D2B86FFB}" type="pres">
      <dgm:prSet presAssocID="{CA9C9A50-93D4-4CBA-8B7A-0111BB453BEF}" presName="compNode" presStyleCnt="0"/>
      <dgm:spPr/>
    </dgm:pt>
    <dgm:pt modelId="{763F15AE-DB1B-48B2-BDFC-ECE4B5950EC5}" type="pres">
      <dgm:prSet presAssocID="{CA9C9A50-93D4-4CBA-8B7A-0111BB453BEF}" presName="bgRect" presStyleLbl="bgShp" presStyleIdx="2" presStyleCnt="4"/>
      <dgm:spPr/>
    </dgm:pt>
    <dgm:pt modelId="{1FF59395-1F3A-4431-8401-41476C1D9C6E}" type="pres">
      <dgm:prSet presAssocID="{CA9C9A50-93D4-4CBA-8B7A-0111BB453BE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cument with solid fill"/>
        </a:ext>
      </dgm:extLst>
    </dgm:pt>
    <dgm:pt modelId="{B396E457-F692-4AFD-B3F6-488561682A72}" type="pres">
      <dgm:prSet presAssocID="{CA9C9A50-93D4-4CBA-8B7A-0111BB453BEF}" presName="spaceRect" presStyleCnt="0"/>
      <dgm:spPr/>
    </dgm:pt>
    <dgm:pt modelId="{80651503-610E-44FE-808F-08FB1A709116}" type="pres">
      <dgm:prSet presAssocID="{CA9C9A50-93D4-4CBA-8B7A-0111BB453BEF}" presName="parTx" presStyleLbl="revTx" presStyleIdx="2" presStyleCnt="4">
        <dgm:presLayoutVars>
          <dgm:chMax val="0"/>
          <dgm:chPref val="0"/>
        </dgm:presLayoutVars>
      </dgm:prSet>
      <dgm:spPr/>
    </dgm:pt>
    <dgm:pt modelId="{2743ADB4-C696-437A-A6B2-FB27FE8E1CD1}" type="pres">
      <dgm:prSet presAssocID="{1AE398A0-673C-49F1-B494-A2CB5654AC01}" presName="sibTrans" presStyleCnt="0"/>
      <dgm:spPr/>
    </dgm:pt>
    <dgm:pt modelId="{0C1EB7B4-7C3F-413F-A287-A88A8A9AC98B}" type="pres">
      <dgm:prSet presAssocID="{A8E8D2C4-8D87-4C0A-B0DE-E6B80A6BE65D}" presName="compNode" presStyleCnt="0"/>
      <dgm:spPr/>
    </dgm:pt>
    <dgm:pt modelId="{54F49654-E0AC-4207-9028-40FB983FE6E6}" type="pres">
      <dgm:prSet presAssocID="{A8E8D2C4-8D87-4C0A-B0DE-E6B80A6BE65D}" presName="bgRect" presStyleLbl="bgShp" presStyleIdx="3" presStyleCnt="4"/>
      <dgm:spPr/>
    </dgm:pt>
    <dgm:pt modelId="{FD01EF66-7FD9-4590-8663-35DD8232D550}" type="pres">
      <dgm:prSet presAssocID="{A8E8D2C4-8D87-4C0A-B0DE-E6B80A6BE65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eeting with solid fill"/>
        </a:ext>
      </dgm:extLst>
    </dgm:pt>
    <dgm:pt modelId="{47392188-5EF0-40F7-AA9F-7CC29B4140E8}" type="pres">
      <dgm:prSet presAssocID="{A8E8D2C4-8D87-4C0A-B0DE-E6B80A6BE65D}" presName="spaceRect" presStyleCnt="0"/>
      <dgm:spPr/>
    </dgm:pt>
    <dgm:pt modelId="{A61906D0-61DB-4C8E-8CD3-0199FBCDE476}" type="pres">
      <dgm:prSet presAssocID="{A8E8D2C4-8D87-4C0A-B0DE-E6B80A6BE65D}" presName="parTx" presStyleLbl="revTx" presStyleIdx="3" presStyleCnt="4">
        <dgm:presLayoutVars>
          <dgm:chMax val="0"/>
          <dgm:chPref val="0"/>
        </dgm:presLayoutVars>
      </dgm:prSet>
      <dgm:spPr/>
    </dgm:pt>
  </dgm:ptLst>
  <dgm:cxnLst>
    <dgm:cxn modelId="{2297F328-0DBF-4FB7-8354-B972E5BC75A5}" srcId="{E8C4C1B6-A82F-4686-B738-72823B8EA071}" destId="{A8E8D2C4-8D87-4C0A-B0DE-E6B80A6BE65D}" srcOrd="3" destOrd="0" parTransId="{CE8136C7-E19B-429F-B8C7-9CAC0803EC06}" sibTransId="{08FAFF5C-4E87-47C4-B850-8070CB2F785E}"/>
    <dgm:cxn modelId="{18223F34-F255-4088-9BEA-3FF8E841A4AA}" type="presOf" srcId="{A80B57FD-1E75-4D33-915E-B8F4497F1E03}" destId="{17E15DCE-E72F-49AC-A6B4-666ED8C8F975}" srcOrd="0" destOrd="0" presId="urn:microsoft.com/office/officeart/2018/2/layout/IconVerticalSolidList"/>
    <dgm:cxn modelId="{8D30A039-71D1-47DC-B69D-968E6F65F78B}" type="presOf" srcId="{A8E8D2C4-8D87-4C0A-B0DE-E6B80A6BE65D}" destId="{A61906D0-61DB-4C8E-8CD3-0199FBCDE476}" srcOrd="0" destOrd="0" presId="urn:microsoft.com/office/officeart/2018/2/layout/IconVerticalSolidList"/>
    <dgm:cxn modelId="{D4A58044-B6B3-4B82-8202-AE1BB517A937}" type="presOf" srcId="{E8C4C1B6-A82F-4686-B738-72823B8EA071}" destId="{32DDC8DC-DF42-4627-9BD4-CAA51662790F}" srcOrd="0" destOrd="0" presId="urn:microsoft.com/office/officeart/2018/2/layout/IconVerticalSolidList"/>
    <dgm:cxn modelId="{6B0BB04C-DDB8-4E78-800A-965095EFB332}" srcId="{E8C4C1B6-A82F-4686-B738-72823B8EA071}" destId="{A80B57FD-1E75-4D33-915E-B8F4497F1E03}" srcOrd="0" destOrd="0" parTransId="{52B2D8A0-30D9-4956-B3C4-B99CEFD8E587}" sibTransId="{7CF76E85-81C2-4D5D-9AAB-9216E30D768B}"/>
    <dgm:cxn modelId="{DB93B67B-04F5-4EAF-91C2-8343111E620E}" type="presOf" srcId="{CA9C9A50-93D4-4CBA-8B7A-0111BB453BEF}" destId="{80651503-610E-44FE-808F-08FB1A709116}" srcOrd="0" destOrd="0" presId="urn:microsoft.com/office/officeart/2018/2/layout/IconVerticalSolidList"/>
    <dgm:cxn modelId="{D1DF44AA-68AA-44D2-9B01-E4E0D19F32A3}" type="presOf" srcId="{E298AC36-3F38-4C77-9105-BE2500BEF8F0}" destId="{1269C7FC-6837-4FAB-812E-51FA2396B9A0}" srcOrd="0" destOrd="0" presId="urn:microsoft.com/office/officeart/2018/2/layout/IconVerticalSolidList"/>
    <dgm:cxn modelId="{79E9E4E0-DB50-4EC8-979C-C12429C7DAA2}" srcId="{E8C4C1B6-A82F-4686-B738-72823B8EA071}" destId="{CA9C9A50-93D4-4CBA-8B7A-0111BB453BEF}" srcOrd="2" destOrd="0" parTransId="{03A07140-E428-4DBB-B550-D8FFC0A7F0AE}" sibTransId="{1AE398A0-673C-49F1-B494-A2CB5654AC01}"/>
    <dgm:cxn modelId="{D3E883E1-88C7-44C3-AB57-629504A71078}" srcId="{E8C4C1B6-A82F-4686-B738-72823B8EA071}" destId="{E298AC36-3F38-4C77-9105-BE2500BEF8F0}" srcOrd="1" destOrd="0" parTransId="{4D6974C2-3380-4CB6-88AC-F3327BE78306}" sibTransId="{35F1E191-1E39-4ABA-A497-F6168473AE6A}"/>
    <dgm:cxn modelId="{FE648F13-5FC4-4718-955F-67F3DABDF394}" type="presParOf" srcId="{32DDC8DC-DF42-4627-9BD4-CAA51662790F}" destId="{891137D6-D46B-4F19-BCC8-30DDFC8ECE69}" srcOrd="0" destOrd="0" presId="urn:microsoft.com/office/officeart/2018/2/layout/IconVerticalSolidList"/>
    <dgm:cxn modelId="{8E9427B4-CA0A-4C79-BA1A-68FD92488981}" type="presParOf" srcId="{891137D6-D46B-4F19-BCC8-30DDFC8ECE69}" destId="{1D7B5F7B-4810-4779-855E-016C252315DC}" srcOrd="0" destOrd="0" presId="urn:microsoft.com/office/officeart/2018/2/layout/IconVerticalSolidList"/>
    <dgm:cxn modelId="{C8FA6B71-1894-4C05-ADBA-3F45F2E37BFB}" type="presParOf" srcId="{891137D6-D46B-4F19-BCC8-30DDFC8ECE69}" destId="{5A3B7126-64B8-4C69-BED3-42F83502B5A8}" srcOrd="1" destOrd="0" presId="urn:microsoft.com/office/officeart/2018/2/layout/IconVerticalSolidList"/>
    <dgm:cxn modelId="{7604529F-61CE-4414-852E-1457C571CAEB}" type="presParOf" srcId="{891137D6-D46B-4F19-BCC8-30DDFC8ECE69}" destId="{84BB0B1B-74C7-4590-BA4F-0EF6DA1B2F2E}" srcOrd="2" destOrd="0" presId="urn:microsoft.com/office/officeart/2018/2/layout/IconVerticalSolidList"/>
    <dgm:cxn modelId="{7E29884C-56FA-4F98-9178-11355AFF1538}" type="presParOf" srcId="{891137D6-D46B-4F19-BCC8-30DDFC8ECE69}" destId="{17E15DCE-E72F-49AC-A6B4-666ED8C8F975}" srcOrd="3" destOrd="0" presId="urn:microsoft.com/office/officeart/2018/2/layout/IconVerticalSolidList"/>
    <dgm:cxn modelId="{CECE47E6-56DA-48EB-B980-E4C3E591B828}" type="presParOf" srcId="{32DDC8DC-DF42-4627-9BD4-CAA51662790F}" destId="{1EF0CB1E-BA74-4FB5-B2E9-E1E9B5AEC57A}" srcOrd="1" destOrd="0" presId="urn:microsoft.com/office/officeart/2018/2/layout/IconVerticalSolidList"/>
    <dgm:cxn modelId="{28C3E73D-4FB6-41F5-A33C-32202D0A8921}" type="presParOf" srcId="{32DDC8DC-DF42-4627-9BD4-CAA51662790F}" destId="{1C1104DD-5D70-4A28-895E-8040B7D8BA86}" srcOrd="2" destOrd="0" presId="urn:microsoft.com/office/officeart/2018/2/layout/IconVerticalSolidList"/>
    <dgm:cxn modelId="{7BEE2D34-5A9F-4BBF-8E4C-7DAE01020638}" type="presParOf" srcId="{1C1104DD-5D70-4A28-895E-8040B7D8BA86}" destId="{D13B09AE-947E-4475-B81F-EF00C7991C35}" srcOrd="0" destOrd="0" presId="urn:microsoft.com/office/officeart/2018/2/layout/IconVerticalSolidList"/>
    <dgm:cxn modelId="{8E6A4890-CCC3-4E8C-B2B7-607E18101919}" type="presParOf" srcId="{1C1104DD-5D70-4A28-895E-8040B7D8BA86}" destId="{4088AB84-FCD2-4B5F-B4B1-883099B9C15B}" srcOrd="1" destOrd="0" presId="urn:microsoft.com/office/officeart/2018/2/layout/IconVerticalSolidList"/>
    <dgm:cxn modelId="{DD3D3613-9028-47FD-ACDD-51DFA9EF3D7A}" type="presParOf" srcId="{1C1104DD-5D70-4A28-895E-8040B7D8BA86}" destId="{BE2E03AB-8212-4D4B-8A13-067ED6F6D6CC}" srcOrd="2" destOrd="0" presId="urn:microsoft.com/office/officeart/2018/2/layout/IconVerticalSolidList"/>
    <dgm:cxn modelId="{9D69949F-D273-4AC7-8025-EB3B6B92394F}" type="presParOf" srcId="{1C1104DD-5D70-4A28-895E-8040B7D8BA86}" destId="{1269C7FC-6837-4FAB-812E-51FA2396B9A0}" srcOrd="3" destOrd="0" presId="urn:microsoft.com/office/officeart/2018/2/layout/IconVerticalSolidList"/>
    <dgm:cxn modelId="{655C4D32-BE14-452F-9FD4-AE5956D96FAE}" type="presParOf" srcId="{32DDC8DC-DF42-4627-9BD4-CAA51662790F}" destId="{3882F013-D60E-4DEF-8B40-1FE32E5D409A}" srcOrd="3" destOrd="0" presId="urn:microsoft.com/office/officeart/2018/2/layout/IconVerticalSolidList"/>
    <dgm:cxn modelId="{5F242B46-6FAD-413F-B482-F43210CD44A5}" type="presParOf" srcId="{32DDC8DC-DF42-4627-9BD4-CAA51662790F}" destId="{993CE404-2DC4-4490-B51F-8866D2B86FFB}" srcOrd="4" destOrd="0" presId="urn:microsoft.com/office/officeart/2018/2/layout/IconVerticalSolidList"/>
    <dgm:cxn modelId="{18D0F603-AF48-4E76-A3E0-46439A534791}" type="presParOf" srcId="{993CE404-2DC4-4490-B51F-8866D2B86FFB}" destId="{763F15AE-DB1B-48B2-BDFC-ECE4B5950EC5}" srcOrd="0" destOrd="0" presId="urn:microsoft.com/office/officeart/2018/2/layout/IconVerticalSolidList"/>
    <dgm:cxn modelId="{3D722FCA-D8CA-4667-BE99-239C8081F2D8}" type="presParOf" srcId="{993CE404-2DC4-4490-B51F-8866D2B86FFB}" destId="{1FF59395-1F3A-4431-8401-41476C1D9C6E}" srcOrd="1" destOrd="0" presId="urn:microsoft.com/office/officeart/2018/2/layout/IconVerticalSolidList"/>
    <dgm:cxn modelId="{37CC898D-B7CD-4994-B7C8-5D2BEEB8D9FD}" type="presParOf" srcId="{993CE404-2DC4-4490-B51F-8866D2B86FFB}" destId="{B396E457-F692-4AFD-B3F6-488561682A72}" srcOrd="2" destOrd="0" presId="urn:microsoft.com/office/officeart/2018/2/layout/IconVerticalSolidList"/>
    <dgm:cxn modelId="{8BE6576F-C755-4D56-9F4D-2DDEC24CC4F1}" type="presParOf" srcId="{993CE404-2DC4-4490-B51F-8866D2B86FFB}" destId="{80651503-610E-44FE-808F-08FB1A709116}" srcOrd="3" destOrd="0" presId="urn:microsoft.com/office/officeart/2018/2/layout/IconVerticalSolidList"/>
    <dgm:cxn modelId="{3F658174-BDBB-4633-BCA3-1C97B2844C97}" type="presParOf" srcId="{32DDC8DC-DF42-4627-9BD4-CAA51662790F}" destId="{2743ADB4-C696-437A-A6B2-FB27FE8E1CD1}" srcOrd="5" destOrd="0" presId="urn:microsoft.com/office/officeart/2018/2/layout/IconVerticalSolidList"/>
    <dgm:cxn modelId="{E19310A9-30FA-4269-9B3D-0C4883EC045D}" type="presParOf" srcId="{32DDC8DC-DF42-4627-9BD4-CAA51662790F}" destId="{0C1EB7B4-7C3F-413F-A287-A88A8A9AC98B}" srcOrd="6" destOrd="0" presId="urn:microsoft.com/office/officeart/2018/2/layout/IconVerticalSolidList"/>
    <dgm:cxn modelId="{BF872AB0-2EE9-4F48-8B9D-87957D2AA615}" type="presParOf" srcId="{0C1EB7B4-7C3F-413F-A287-A88A8A9AC98B}" destId="{54F49654-E0AC-4207-9028-40FB983FE6E6}" srcOrd="0" destOrd="0" presId="urn:microsoft.com/office/officeart/2018/2/layout/IconVerticalSolidList"/>
    <dgm:cxn modelId="{8114678A-B7E4-4CD3-9A72-E5362C2D4F5D}" type="presParOf" srcId="{0C1EB7B4-7C3F-413F-A287-A88A8A9AC98B}" destId="{FD01EF66-7FD9-4590-8663-35DD8232D550}" srcOrd="1" destOrd="0" presId="urn:microsoft.com/office/officeart/2018/2/layout/IconVerticalSolidList"/>
    <dgm:cxn modelId="{7DA797E9-BD93-45C7-8235-7164420447B1}" type="presParOf" srcId="{0C1EB7B4-7C3F-413F-A287-A88A8A9AC98B}" destId="{47392188-5EF0-40F7-AA9F-7CC29B4140E8}" srcOrd="2" destOrd="0" presId="urn:microsoft.com/office/officeart/2018/2/layout/IconVerticalSolidList"/>
    <dgm:cxn modelId="{747A4B04-FA97-4943-9969-51E66DD3DAEC}" type="presParOf" srcId="{0C1EB7B4-7C3F-413F-A287-A88A8A9AC98B}" destId="{A61906D0-61DB-4C8E-8CD3-0199FBCDE476}"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C4C1B6-A82F-4686-B738-72823B8EA0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0B57FD-1E75-4D33-915E-B8F4497F1E03}">
      <dgm:prSet/>
      <dgm:spPr/>
      <dgm:t>
        <a:bodyPr/>
        <a:lstStyle/>
        <a:p>
          <a:r>
            <a:rPr lang="en-US" dirty="0"/>
            <a:t>Download paper and assignment template from Canvas</a:t>
          </a:r>
        </a:p>
      </dgm:t>
    </dgm:pt>
    <dgm:pt modelId="{52B2D8A0-30D9-4956-B3C4-B99CEFD8E587}" type="parTrans" cxnId="{6B0BB04C-DDB8-4E78-800A-965095EFB332}">
      <dgm:prSet/>
      <dgm:spPr/>
      <dgm:t>
        <a:bodyPr/>
        <a:lstStyle/>
        <a:p>
          <a:endParaRPr lang="en-US"/>
        </a:p>
      </dgm:t>
    </dgm:pt>
    <dgm:pt modelId="{7CF76E85-81C2-4D5D-9AAB-9216E30D768B}" type="sibTrans" cxnId="{6B0BB04C-DDB8-4E78-800A-965095EFB332}">
      <dgm:prSet/>
      <dgm:spPr/>
      <dgm:t>
        <a:bodyPr/>
        <a:lstStyle/>
        <a:p>
          <a:endParaRPr lang="en-US"/>
        </a:p>
      </dgm:t>
    </dgm:pt>
    <dgm:pt modelId="{E298AC36-3F38-4C77-9105-BE2500BEF8F0}">
      <dgm:prSet/>
      <dgm:spPr/>
      <dgm:t>
        <a:bodyPr/>
        <a:lstStyle/>
        <a:p>
          <a:r>
            <a:rPr lang="en-US" dirty="0"/>
            <a:t>Read the paper, fill out template digitally, and </a:t>
          </a:r>
          <a:r>
            <a:rPr lang="en-US" b="1" dirty="0"/>
            <a:t>submit to Canvas</a:t>
          </a:r>
        </a:p>
      </dgm:t>
    </dgm:pt>
    <dgm:pt modelId="{4D6974C2-3380-4CB6-88AC-F3327BE78306}" type="parTrans" cxnId="{D3E883E1-88C7-44C3-AB57-629504A71078}">
      <dgm:prSet/>
      <dgm:spPr/>
      <dgm:t>
        <a:bodyPr/>
        <a:lstStyle/>
        <a:p>
          <a:endParaRPr lang="en-US"/>
        </a:p>
      </dgm:t>
    </dgm:pt>
    <dgm:pt modelId="{35F1E191-1E39-4ABA-A497-F6168473AE6A}" type="sibTrans" cxnId="{D3E883E1-88C7-44C3-AB57-629504A71078}">
      <dgm:prSet/>
      <dgm:spPr/>
      <dgm:t>
        <a:bodyPr/>
        <a:lstStyle/>
        <a:p>
          <a:endParaRPr lang="en-US"/>
        </a:p>
      </dgm:t>
    </dgm:pt>
    <dgm:pt modelId="{A8E8D2C4-8D87-4C0A-B0DE-E6B80A6BE65D}">
      <dgm:prSet/>
      <dgm:spPr/>
      <dgm:t>
        <a:bodyPr/>
        <a:lstStyle/>
        <a:p>
          <a:r>
            <a:rPr lang="en-US" dirty="0"/>
            <a:t>You may chat with other students about it, but you must each write your own summary.*</a:t>
          </a:r>
        </a:p>
      </dgm:t>
    </dgm:pt>
    <dgm:pt modelId="{CE8136C7-E19B-429F-B8C7-9CAC0803EC06}" type="parTrans" cxnId="{2297F328-0DBF-4FB7-8354-B972E5BC75A5}">
      <dgm:prSet/>
      <dgm:spPr/>
      <dgm:t>
        <a:bodyPr/>
        <a:lstStyle/>
        <a:p>
          <a:endParaRPr lang="en-US"/>
        </a:p>
      </dgm:t>
    </dgm:pt>
    <dgm:pt modelId="{08FAFF5C-4E87-47C4-B850-8070CB2F785E}" type="sibTrans" cxnId="{2297F328-0DBF-4FB7-8354-B972E5BC75A5}">
      <dgm:prSet/>
      <dgm:spPr/>
      <dgm:t>
        <a:bodyPr/>
        <a:lstStyle/>
        <a:p>
          <a:endParaRPr lang="en-US"/>
        </a:p>
      </dgm:t>
    </dgm:pt>
    <dgm:pt modelId="{32DDC8DC-DF42-4627-9BD4-CAA51662790F}" type="pres">
      <dgm:prSet presAssocID="{E8C4C1B6-A82F-4686-B738-72823B8EA071}" presName="root" presStyleCnt="0">
        <dgm:presLayoutVars>
          <dgm:dir/>
          <dgm:resizeHandles val="exact"/>
        </dgm:presLayoutVars>
      </dgm:prSet>
      <dgm:spPr/>
    </dgm:pt>
    <dgm:pt modelId="{891137D6-D46B-4F19-BCC8-30DDFC8ECE69}" type="pres">
      <dgm:prSet presAssocID="{A80B57FD-1E75-4D33-915E-B8F4497F1E03}" presName="compNode" presStyleCnt="0"/>
      <dgm:spPr/>
    </dgm:pt>
    <dgm:pt modelId="{1D7B5F7B-4810-4779-855E-016C252315DC}" type="pres">
      <dgm:prSet presAssocID="{A80B57FD-1E75-4D33-915E-B8F4497F1E03}" presName="bgRect" presStyleLbl="bgShp" presStyleIdx="0" presStyleCnt="3" custLinFactNeighborY="-42010"/>
      <dgm:spPr/>
    </dgm:pt>
    <dgm:pt modelId="{5A3B7126-64B8-4C69-BED3-42F83502B5A8}" type="pres">
      <dgm:prSet presAssocID="{A80B57FD-1E75-4D33-915E-B8F4497F1E0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load"/>
        </a:ext>
      </dgm:extLst>
    </dgm:pt>
    <dgm:pt modelId="{84BB0B1B-74C7-4590-BA4F-0EF6DA1B2F2E}" type="pres">
      <dgm:prSet presAssocID="{A80B57FD-1E75-4D33-915E-B8F4497F1E03}" presName="spaceRect" presStyleCnt="0"/>
      <dgm:spPr/>
    </dgm:pt>
    <dgm:pt modelId="{17E15DCE-E72F-49AC-A6B4-666ED8C8F975}" type="pres">
      <dgm:prSet presAssocID="{A80B57FD-1E75-4D33-915E-B8F4497F1E03}" presName="parTx" presStyleLbl="revTx" presStyleIdx="0" presStyleCnt="3">
        <dgm:presLayoutVars>
          <dgm:chMax val="0"/>
          <dgm:chPref val="0"/>
        </dgm:presLayoutVars>
      </dgm:prSet>
      <dgm:spPr/>
    </dgm:pt>
    <dgm:pt modelId="{1EF0CB1E-BA74-4FB5-B2E9-E1E9B5AEC57A}" type="pres">
      <dgm:prSet presAssocID="{7CF76E85-81C2-4D5D-9AAB-9216E30D768B}" presName="sibTrans" presStyleCnt="0"/>
      <dgm:spPr/>
    </dgm:pt>
    <dgm:pt modelId="{1C1104DD-5D70-4A28-895E-8040B7D8BA86}" type="pres">
      <dgm:prSet presAssocID="{E298AC36-3F38-4C77-9105-BE2500BEF8F0}" presName="compNode" presStyleCnt="0"/>
      <dgm:spPr/>
    </dgm:pt>
    <dgm:pt modelId="{D13B09AE-947E-4475-B81F-EF00C7991C35}" type="pres">
      <dgm:prSet presAssocID="{E298AC36-3F38-4C77-9105-BE2500BEF8F0}" presName="bgRect" presStyleLbl="bgShp" presStyleIdx="1" presStyleCnt="3"/>
      <dgm:spPr/>
    </dgm:pt>
    <dgm:pt modelId="{4088AB84-FCD2-4B5F-B4B1-883099B9C15B}" type="pres">
      <dgm:prSet presAssocID="{E298AC36-3F38-4C77-9105-BE2500BEF8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ribble with solid fill"/>
        </a:ext>
      </dgm:extLst>
    </dgm:pt>
    <dgm:pt modelId="{BE2E03AB-8212-4D4B-8A13-067ED6F6D6CC}" type="pres">
      <dgm:prSet presAssocID="{E298AC36-3F38-4C77-9105-BE2500BEF8F0}" presName="spaceRect" presStyleCnt="0"/>
      <dgm:spPr/>
    </dgm:pt>
    <dgm:pt modelId="{1269C7FC-6837-4FAB-812E-51FA2396B9A0}" type="pres">
      <dgm:prSet presAssocID="{E298AC36-3F38-4C77-9105-BE2500BEF8F0}" presName="parTx" presStyleLbl="revTx" presStyleIdx="1" presStyleCnt="3">
        <dgm:presLayoutVars>
          <dgm:chMax val="0"/>
          <dgm:chPref val="0"/>
        </dgm:presLayoutVars>
      </dgm:prSet>
      <dgm:spPr/>
    </dgm:pt>
    <dgm:pt modelId="{3882F013-D60E-4DEF-8B40-1FE32E5D409A}" type="pres">
      <dgm:prSet presAssocID="{35F1E191-1E39-4ABA-A497-F6168473AE6A}" presName="sibTrans" presStyleCnt="0"/>
      <dgm:spPr/>
    </dgm:pt>
    <dgm:pt modelId="{0C1EB7B4-7C3F-413F-A287-A88A8A9AC98B}" type="pres">
      <dgm:prSet presAssocID="{A8E8D2C4-8D87-4C0A-B0DE-E6B80A6BE65D}" presName="compNode" presStyleCnt="0"/>
      <dgm:spPr/>
    </dgm:pt>
    <dgm:pt modelId="{54F49654-E0AC-4207-9028-40FB983FE6E6}" type="pres">
      <dgm:prSet presAssocID="{A8E8D2C4-8D87-4C0A-B0DE-E6B80A6BE65D}" presName="bgRect" presStyleLbl="bgShp" presStyleIdx="2" presStyleCnt="3"/>
      <dgm:spPr/>
    </dgm:pt>
    <dgm:pt modelId="{FD01EF66-7FD9-4590-8663-35DD8232D550}" type="pres">
      <dgm:prSet presAssocID="{A8E8D2C4-8D87-4C0A-B0DE-E6B80A6BE65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eeting with solid fill"/>
        </a:ext>
      </dgm:extLst>
    </dgm:pt>
    <dgm:pt modelId="{47392188-5EF0-40F7-AA9F-7CC29B4140E8}" type="pres">
      <dgm:prSet presAssocID="{A8E8D2C4-8D87-4C0A-B0DE-E6B80A6BE65D}" presName="spaceRect" presStyleCnt="0"/>
      <dgm:spPr/>
    </dgm:pt>
    <dgm:pt modelId="{A61906D0-61DB-4C8E-8CD3-0199FBCDE476}" type="pres">
      <dgm:prSet presAssocID="{A8E8D2C4-8D87-4C0A-B0DE-E6B80A6BE65D}" presName="parTx" presStyleLbl="revTx" presStyleIdx="2" presStyleCnt="3">
        <dgm:presLayoutVars>
          <dgm:chMax val="0"/>
          <dgm:chPref val="0"/>
        </dgm:presLayoutVars>
      </dgm:prSet>
      <dgm:spPr/>
    </dgm:pt>
  </dgm:ptLst>
  <dgm:cxnLst>
    <dgm:cxn modelId="{2297F328-0DBF-4FB7-8354-B972E5BC75A5}" srcId="{E8C4C1B6-A82F-4686-B738-72823B8EA071}" destId="{A8E8D2C4-8D87-4C0A-B0DE-E6B80A6BE65D}" srcOrd="2" destOrd="0" parTransId="{CE8136C7-E19B-429F-B8C7-9CAC0803EC06}" sibTransId="{08FAFF5C-4E87-47C4-B850-8070CB2F785E}"/>
    <dgm:cxn modelId="{E54DCA30-D7E5-457C-A073-D988E0A1A0B8}" type="presOf" srcId="{E298AC36-3F38-4C77-9105-BE2500BEF8F0}" destId="{1269C7FC-6837-4FAB-812E-51FA2396B9A0}" srcOrd="0" destOrd="0" presId="urn:microsoft.com/office/officeart/2018/2/layout/IconVerticalSolidList"/>
    <dgm:cxn modelId="{D4A58044-B6B3-4B82-8202-AE1BB517A937}" type="presOf" srcId="{E8C4C1B6-A82F-4686-B738-72823B8EA071}" destId="{32DDC8DC-DF42-4627-9BD4-CAA51662790F}" srcOrd="0" destOrd="0" presId="urn:microsoft.com/office/officeart/2018/2/layout/IconVerticalSolidList"/>
    <dgm:cxn modelId="{76EAE166-29E3-431C-8997-93ABDB0F3CA6}" type="presOf" srcId="{A8E8D2C4-8D87-4C0A-B0DE-E6B80A6BE65D}" destId="{A61906D0-61DB-4C8E-8CD3-0199FBCDE476}" srcOrd="0" destOrd="0" presId="urn:microsoft.com/office/officeart/2018/2/layout/IconVerticalSolidList"/>
    <dgm:cxn modelId="{6B0BB04C-DDB8-4E78-800A-965095EFB332}" srcId="{E8C4C1B6-A82F-4686-B738-72823B8EA071}" destId="{A80B57FD-1E75-4D33-915E-B8F4497F1E03}" srcOrd="0" destOrd="0" parTransId="{52B2D8A0-30D9-4956-B3C4-B99CEFD8E587}" sibTransId="{7CF76E85-81C2-4D5D-9AAB-9216E30D768B}"/>
    <dgm:cxn modelId="{37B3F0A2-A31A-44F4-919E-2D71D4931658}" type="presOf" srcId="{A80B57FD-1E75-4D33-915E-B8F4497F1E03}" destId="{17E15DCE-E72F-49AC-A6B4-666ED8C8F975}" srcOrd="0" destOrd="0" presId="urn:microsoft.com/office/officeart/2018/2/layout/IconVerticalSolidList"/>
    <dgm:cxn modelId="{D3E883E1-88C7-44C3-AB57-629504A71078}" srcId="{E8C4C1B6-A82F-4686-B738-72823B8EA071}" destId="{E298AC36-3F38-4C77-9105-BE2500BEF8F0}" srcOrd="1" destOrd="0" parTransId="{4D6974C2-3380-4CB6-88AC-F3327BE78306}" sibTransId="{35F1E191-1E39-4ABA-A497-F6168473AE6A}"/>
    <dgm:cxn modelId="{B796C632-E398-42DC-8534-58D0A144BAA7}" type="presParOf" srcId="{32DDC8DC-DF42-4627-9BD4-CAA51662790F}" destId="{891137D6-D46B-4F19-BCC8-30DDFC8ECE69}" srcOrd="0" destOrd="0" presId="urn:microsoft.com/office/officeart/2018/2/layout/IconVerticalSolidList"/>
    <dgm:cxn modelId="{21D52129-2EC9-4662-BD8B-36C9893ECD84}" type="presParOf" srcId="{891137D6-D46B-4F19-BCC8-30DDFC8ECE69}" destId="{1D7B5F7B-4810-4779-855E-016C252315DC}" srcOrd="0" destOrd="0" presId="urn:microsoft.com/office/officeart/2018/2/layout/IconVerticalSolidList"/>
    <dgm:cxn modelId="{584ABACD-308B-4842-BD0C-CFE4198C20D0}" type="presParOf" srcId="{891137D6-D46B-4F19-BCC8-30DDFC8ECE69}" destId="{5A3B7126-64B8-4C69-BED3-42F83502B5A8}" srcOrd="1" destOrd="0" presId="urn:microsoft.com/office/officeart/2018/2/layout/IconVerticalSolidList"/>
    <dgm:cxn modelId="{A311EB8B-4394-4459-8606-01D218189873}" type="presParOf" srcId="{891137D6-D46B-4F19-BCC8-30DDFC8ECE69}" destId="{84BB0B1B-74C7-4590-BA4F-0EF6DA1B2F2E}" srcOrd="2" destOrd="0" presId="urn:microsoft.com/office/officeart/2018/2/layout/IconVerticalSolidList"/>
    <dgm:cxn modelId="{6463801D-D457-4566-B266-8E9E69F170D4}" type="presParOf" srcId="{891137D6-D46B-4F19-BCC8-30DDFC8ECE69}" destId="{17E15DCE-E72F-49AC-A6B4-666ED8C8F975}" srcOrd="3" destOrd="0" presId="urn:microsoft.com/office/officeart/2018/2/layout/IconVerticalSolidList"/>
    <dgm:cxn modelId="{AACFC37F-B0AA-4836-8136-D140A8A51C5A}" type="presParOf" srcId="{32DDC8DC-DF42-4627-9BD4-CAA51662790F}" destId="{1EF0CB1E-BA74-4FB5-B2E9-E1E9B5AEC57A}" srcOrd="1" destOrd="0" presId="urn:microsoft.com/office/officeart/2018/2/layout/IconVerticalSolidList"/>
    <dgm:cxn modelId="{1D95FE95-FCDD-4915-8AF3-BE40A1CE3730}" type="presParOf" srcId="{32DDC8DC-DF42-4627-9BD4-CAA51662790F}" destId="{1C1104DD-5D70-4A28-895E-8040B7D8BA86}" srcOrd="2" destOrd="0" presId="urn:microsoft.com/office/officeart/2018/2/layout/IconVerticalSolidList"/>
    <dgm:cxn modelId="{0EC4ACA0-FDA1-40E5-830F-01020B85B91D}" type="presParOf" srcId="{1C1104DD-5D70-4A28-895E-8040B7D8BA86}" destId="{D13B09AE-947E-4475-B81F-EF00C7991C35}" srcOrd="0" destOrd="0" presId="urn:microsoft.com/office/officeart/2018/2/layout/IconVerticalSolidList"/>
    <dgm:cxn modelId="{947EEEE8-806F-4726-8859-0B6F02129441}" type="presParOf" srcId="{1C1104DD-5D70-4A28-895E-8040B7D8BA86}" destId="{4088AB84-FCD2-4B5F-B4B1-883099B9C15B}" srcOrd="1" destOrd="0" presId="urn:microsoft.com/office/officeart/2018/2/layout/IconVerticalSolidList"/>
    <dgm:cxn modelId="{896BBF4F-35CF-497D-BE9E-050CE975CF8A}" type="presParOf" srcId="{1C1104DD-5D70-4A28-895E-8040B7D8BA86}" destId="{BE2E03AB-8212-4D4B-8A13-067ED6F6D6CC}" srcOrd="2" destOrd="0" presId="urn:microsoft.com/office/officeart/2018/2/layout/IconVerticalSolidList"/>
    <dgm:cxn modelId="{06BEB030-8085-402D-A988-AD5DE589626C}" type="presParOf" srcId="{1C1104DD-5D70-4A28-895E-8040B7D8BA86}" destId="{1269C7FC-6837-4FAB-812E-51FA2396B9A0}" srcOrd="3" destOrd="0" presId="urn:microsoft.com/office/officeart/2018/2/layout/IconVerticalSolidList"/>
    <dgm:cxn modelId="{4FA0CF1A-C69B-485D-8EFC-BD2BB28EA7F3}" type="presParOf" srcId="{32DDC8DC-DF42-4627-9BD4-CAA51662790F}" destId="{3882F013-D60E-4DEF-8B40-1FE32E5D409A}" srcOrd="3" destOrd="0" presId="urn:microsoft.com/office/officeart/2018/2/layout/IconVerticalSolidList"/>
    <dgm:cxn modelId="{48D44D35-3A4E-41AF-BF4B-62014C0C4257}" type="presParOf" srcId="{32DDC8DC-DF42-4627-9BD4-CAA51662790F}" destId="{0C1EB7B4-7C3F-413F-A287-A88A8A9AC98B}" srcOrd="4" destOrd="0" presId="urn:microsoft.com/office/officeart/2018/2/layout/IconVerticalSolidList"/>
    <dgm:cxn modelId="{95532AC8-9B8D-4E20-A20C-F6C66B2CE6F7}" type="presParOf" srcId="{0C1EB7B4-7C3F-413F-A287-A88A8A9AC98B}" destId="{54F49654-E0AC-4207-9028-40FB983FE6E6}" srcOrd="0" destOrd="0" presId="urn:microsoft.com/office/officeart/2018/2/layout/IconVerticalSolidList"/>
    <dgm:cxn modelId="{E8DB19B9-D593-4EF8-837C-B7DC31207E22}" type="presParOf" srcId="{0C1EB7B4-7C3F-413F-A287-A88A8A9AC98B}" destId="{FD01EF66-7FD9-4590-8663-35DD8232D550}" srcOrd="1" destOrd="0" presId="urn:microsoft.com/office/officeart/2018/2/layout/IconVerticalSolidList"/>
    <dgm:cxn modelId="{B36CDF18-22B4-4090-BB87-E45CB5A92C76}" type="presParOf" srcId="{0C1EB7B4-7C3F-413F-A287-A88A8A9AC98B}" destId="{47392188-5EF0-40F7-AA9F-7CC29B4140E8}" srcOrd="2" destOrd="0" presId="urn:microsoft.com/office/officeart/2018/2/layout/IconVerticalSolidList"/>
    <dgm:cxn modelId="{0993724A-9A04-4B69-9F24-0BD351E43A9E}" type="presParOf" srcId="{0C1EB7B4-7C3F-413F-A287-A88A8A9AC98B}" destId="{A61906D0-61DB-4C8E-8CD3-0199FBCDE476}"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BD6350-C1F5-4E36-B9F0-9550DB99F23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D8B576-A5F8-4A03-863D-15818FB080AC}">
      <dgm:prSet/>
      <dgm:spPr/>
      <dgm:t>
        <a:bodyPr/>
        <a:lstStyle/>
        <a:p>
          <a:pPr>
            <a:lnSpc>
              <a:spcPct val="100000"/>
            </a:lnSpc>
          </a:pPr>
          <a:r>
            <a:rPr lang="en-US"/>
            <a:t>Demonstrate knowledge of proper pipette use. </a:t>
          </a:r>
        </a:p>
      </dgm:t>
    </dgm:pt>
    <dgm:pt modelId="{9F1F0BD4-634B-4500-A591-E44CC968F5C1}" type="parTrans" cxnId="{79EE2E07-A0E2-4D3D-B3E5-D144A4183CF7}">
      <dgm:prSet/>
      <dgm:spPr/>
      <dgm:t>
        <a:bodyPr/>
        <a:lstStyle/>
        <a:p>
          <a:endParaRPr lang="en-US"/>
        </a:p>
      </dgm:t>
    </dgm:pt>
    <dgm:pt modelId="{2998688C-14E4-4EB8-B9E4-8B7002DD49DB}" type="sibTrans" cxnId="{79EE2E07-A0E2-4D3D-B3E5-D144A4183CF7}">
      <dgm:prSet/>
      <dgm:spPr/>
      <dgm:t>
        <a:bodyPr/>
        <a:lstStyle/>
        <a:p>
          <a:endParaRPr lang="en-US"/>
        </a:p>
      </dgm:t>
    </dgm:pt>
    <dgm:pt modelId="{46629FEF-7EC6-4BFC-A232-E468821634A3}">
      <dgm:prSet/>
      <dgm:spPr/>
      <dgm:t>
        <a:bodyPr/>
        <a:lstStyle/>
        <a:p>
          <a:pPr>
            <a:lnSpc>
              <a:spcPct val="100000"/>
            </a:lnSpc>
          </a:pPr>
          <a:r>
            <a:rPr lang="en-US"/>
            <a:t>Demonstrate the knowledge of an experimental setup. </a:t>
          </a:r>
        </a:p>
      </dgm:t>
    </dgm:pt>
    <dgm:pt modelId="{D4DE595B-B785-4069-9BCA-6AB7AD838DD1}" type="parTrans" cxnId="{33534A92-4F1C-4F55-9E65-352F3BE02F70}">
      <dgm:prSet/>
      <dgm:spPr/>
      <dgm:t>
        <a:bodyPr/>
        <a:lstStyle/>
        <a:p>
          <a:endParaRPr lang="en-US"/>
        </a:p>
      </dgm:t>
    </dgm:pt>
    <dgm:pt modelId="{2059875A-4EB2-4488-8A15-BC455F7A4D56}" type="sibTrans" cxnId="{33534A92-4F1C-4F55-9E65-352F3BE02F70}">
      <dgm:prSet/>
      <dgm:spPr/>
      <dgm:t>
        <a:bodyPr/>
        <a:lstStyle/>
        <a:p>
          <a:endParaRPr lang="en-US"/>
        </a:p>
      </dgm:t>
    </dgm:pt>
    <dgm:pt modelId="{19A51697-F407-45AE-ABEC-0FC76598B7F3}">
      <dgm:prSet/>
      <dgm:spPr/>
      <dgm:t>
        <a:bodyPr/>
        <a:lstStyle/>
        <a:p>
          <a:pPr>
            <a:lnSpc>
              <a:spcPct val="100000"/>
            </a:lnSpc>
          </a:pPr>
          <a:r>
            <a:rPr lang="en-US"/>
            <a:t>Plan and design a nematode experiment. </a:t>
          </a:r>
        </a:p>
      </dgm:t>
    </dgm:pt>
    <dgm:pt modelId="{9AC58501-6C53-4240-BF98-A36B3524B0A6}" type="parTrans" cxnId="{E1461C4C-8189-43CA-8B7A-65C8D09EFCA9}">
      <dgm:prSet/>
      <dgm:spPr/>
      <dgm:t>
        <a:bodyPr/>
        <a:lstStyle/>
        <a:p>
          <a:endParaRPr lang="en-US"/>
        </a:p>
      </dgm:t>
    </dgm:pt>
    <dgm:pt modelId="{E4B69620-3C28-46E8-BA86-CA80C33E964B}" type="sibTrans" cxnId="{E1461C4C-8189-43CA-8B7A-65C8D09EFCA9}">
      <dgm:prSet/>
      <dgm:spPr/>
      <dgm:t>
        <a:bodyPr/>
        <a:lstStyle/>
        <a:p>
          <a:endParaRPr lang="en-US"/>
        </a:p>
      </dgm:t>
    </dgm:pt>
    <dgm:pt modelId="{05A4D5A2-F76B-4855-A0B3-C8CB885AD6A3}">
      <dgm:prSet/>
      <dgm:spPr/>
      <dgm:t>
        <a:bodyPr/>
        <a:lstStyle/>
        <a:p>
          <a:pPr>
            <a:lnSpc>
              <a:spcPct val="100000"/>
            </a:lnSpc>
          </a:pPr>
          <a:r>
            <a:rPr lang="en-US"/>
            <a:t>Use microscope skills from Lab 1 to observe nematodes in a sample. </a:t>
          </a:r>
        </a:p>
      </dgm:t>
    </dgm:pt>
    <dgm:pt modelId="{2382388A-141C-4E23-AD85-D9CE1BE88048}" type="parTrans" cxnId="{C84B4F49-56DD-43D6-A709-839C56DEF344}">
      <dgm:prSet/>
      <dgm:spPr/>
      <dgm:t>
        <a:bodyPr/>
        <a:lstStyle/>
        <a:p>
          <a:endParaRPr lang="en-US"/>
        </a:p>
      </dgm:t>
    </dgm:pt>
    <dgm:pt modelId="{872EA078-3CC3-4581-8AD9-871086E9E084}" type="sibTrans" cxnId="{C84B4F49-56DD-43D6-A709-839C56DEF344}">
      <dgm:prSet/>
      <dgm:spPr/>
      <dgm:t>
        <a:bodyPr/>
        <a:lstStyle/>
        <a:p>
          <a:endParaRPr lang="en-US"/>
        </a:p>
      </dgm:t>
    </dgm:pt>
    <dgm:pt modelId="{9E977C08-53EE-41B4-ADB1-04C666C275A0}">
      <dgm:prSet phldr="0"/>
      <dgm:spPr/>
      <dgm:t>
        <a:bodyPr/>
        <a:lstStyle/>
        <a:p>
          <a:pPr>
            <a:lnSpc>
              <a:spcPct val="100000"/>
            </a:lnSpc>
          </a:pPr>
          <a:r>
            <a:rPr lang="en-US"/>
            <a:t>Apply the scientific method to investigate a biological question</a:t>
          </a:r>
        </a:p>
      </dgm:t>
    </dgm:pt>
    <dgm:pt modelId="{B7D0B0ED-E28D-4A9F-9A19-92020E827222}" type="parTrans" cxnId="{1B46AA55-18DD-4DEB-83E3-CC2CE566244B}">
      <dgm:prSet/>
      <dgm:spPr/>
      <dgm:t>
        <a:bodyPr/>
        <a:lstStyle/>
        <a:p>
          <a:endParaRPr lang="en-US"/>
        </a:p>
      </dgm:t>
    </dgm:pt>
    <dgm:pt modelId="{90FFF881-B29D-43D6-92CE-753974645AA5}" type="sibTrans" cxnId="{1B46AA55-18DD-4DEB-83E3-CC2CE566244B}">
      <dgm:prSet/>
      <dgm:spPr/>
      <dgm:t>
        <a:bodyPr/>
        <a:lstStyle/>
        <a:p>
          <a:endParaRPr lang="en-US"/>
        </a:p>
      </dgm:t>
    </dgm:pt>
    <dgm:pt modelId="{819F8B78-0486-4EBE-B254-9CF0485BC5A8}" type="pres">
      <dgm:prSet presAssocID="{D9BD6350-C1F5-4E36-B9F0-9550DB99F234}" presName="root" presStyleCnt="0">
        <dgm:presLayoutVars>
          <dgm:dir/>
          <dgm:resizeHandles val="exact"/>
        </dgm:presLayoutVars>
      </dgm:prSet>
      <dgm:spPr/>
    </dgm:pt>
    <dgm:pt modelId="{17384147-2CE5-4D53-B4DF-89687E365604}" type="pres">
      <dgm:prSet presAssocID="{97D8B576-A5F8-4A03-863D-15818FB080AC}" presName="compNode" presStyleCnt="0"/>
      <dgm:spPr/>
    </dgm:pt>
    <dgm:pt modelId="{4352C972-8E7D-4E6E-ADDB-752CC75FB96F}" type="pres">
      <dgm:prSet presAssocID="{97D8B576-A5F8-4A03-863D-15818FB080AC}" presName="bgRect" presStyleLbl="bgShp" presStyleIdx="0" presStyleCnt="5"/>
      <dgm:spPr/>
    </dgm:pt>
    <dgm:pt modelId="{8A480854-090C-4529-91ED-38E57A5632F9}" type="pres">
      <dgm:prSet presAssocID="{97D8B576-A5F8-4A03-863D-15818FB080AC}"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orkflow outline"/>
        </a:ext>
      </dgm:extLst>
    </dgm:pt>
    <dgm:pt modelId="{5BA9D54E-155B-4E09-92EB-0686F1CADEB1}" type="pres">
      <dgm:prSet presAssocID="{97D8B576-A5F8-4A03-863D-15818FB080AC}" presName="spaceRect" presStyleCnt="0"/>
      <dgm:spPr/>
    </dgm:pt>
    <dgm:pt modelId="{3720579F-CB75-4D9C-9B00-E117984F9644}" type="pres">
      <dgm:prSet presAssocID="{97D8B576-A5F8-4A03-863D-15818FB080AC}" presName="parTx" presStyleLbl="revTx" presStyleIdx="0" presStyleCnt="5">
        <dgm:presLayoutVars>
          <dgm:chMax val="0"/>
          <dgm:chPref val="0"/>
        </dgm:presLayoutVars>
      </dgm:prSet>
      <dgm:spPr/>
    </dgm:pt>
    <dgm:pt modelId="{DC29D830-251A-4E0B-B71F-B64C7623669F}" type="pres">
      <dgm:prSet presAssocID="{2998688C-14E4-4EB8-B9E4-8B7002DD49DB}" presName="sibTrans" presStyleCnt="0"/>
      <dgm:spPr/>
    </dgm:pt>
    <dgm:pt modelId="{F2A081C0-9BBA-40E7-8299-BBE5D7E76A27}" type="pres">
      <dgm:prSet presAssocID="{9E977C08-53EE-41B4-ADB1-04C666C275A0}" presName="compNode" presStyleCnt="0"/>
      <dgm:spPr/>
    </dgm:pt>
    <dgm:pt modelId="{1F407F53-7A65-4F74-9FB9-36BBF86897D4}" type="pres">
      <dgm:prSet presAssocID="{9E977C08-53EE-41B4-ADB1-04C666C275A0}" presName="bgRect" presStyleLbl="bgShp" presStyleIdx="1" presStyleCnt="5"/>
      <dgm:spPr/>
    </dgm:pt>
    <dgm:pt modelId="{07399E18-5320-4250-AEF8-A682A63D0FA9}" type="pres">
      <dgm:prSet presAssocID="{9E977C08-53EE-41B4-ADB1-04C666C275A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36D91DB3-53E8-41B7-9433-46C73A2051ED}" type="pres">
      <dgm:prSet presAssocID="{9E977C08-53EE-41B4-ADB1-04C666C275A0}" presName="spaceRect" presStyleCnt="0"/>
      <dgm:spPr/>
    </dgm:pt>
    <dgm:pt modelId="{879AA170-BB5F-4861-AB9F-AE74E1572263}" type="pres">
      <dgm:prSet presAssocID="{9E977C08-53EE-41B4-ADB1-04C666C275A0}" presName="parTx" presStyleLbl="revTx" presStyleIdx="1" presStyleCnt="5">
        <dgm:presLayoutVars>
          <dgm:chMax val="0"/>
          <dgm:chPref val="0"/>
        </dgm:presLayoutVars>
      </dgm:prSet>
      <dgm:spPr/>
    </dgm:pt>
    <dgm:pt modelId="{B53D6FF6-B870-49DD-B157-C454D5A565E1}" type="pres">
      <dgm:prSet presAssocID="{90FFF881-B29D-43D6-92CE-753974645AA5}" presName="sibTrans" presStyleCnt="0"/>
      <dgm:spPr/>
    </dgm:pt>
    <dgm:pt modelId="{56904544-7090-4F70-8EF4-ED0F5FE2A20E}" type="pres">
      <dgm:prSet presAssocID="{46629FEF-7EC6-4BFC-A232-E468821634A3}" presName="compNode" presStyleCnt="0"/>
      <dgm:spPr/>
    </dgm:pt>
    <dgm:pt modelId="{0E83E29A-BA3D-413C-BB23-8BD77D5EBEE1}" type="pres">
      <dgm:prSet presAssocID="{46629FEF-7EC6-4BFC-A232-E468821634A3}" presName="bgRect" presStyleLbl="bgShp" presStyleIdx="2" presStyleCnt="5"/>
      <dgm:spPr/>
    </dgm:pt>
    <dgm:pt modelId="{C341EEC2-37AB-45AF-A9C8-217FD90D75E7}" type="pres">
      <dgm:prSet presAssocID="{46629FEF-7EC6-4BFC-A232-E468821634A3}"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Question Mark with solid fill"/>
        </a:ext>
      </dgm:extLst>
    </dgm:pt>
    <dgm:pt modelId="{03195B4A-44F6-49B0-9740-56533B646C2B}" type="pres">
      <dgm:prSet presAssocID="{46629FEF-7EC6-4BFC-A232-E468821634A3}" presName="spaceRect" presStyleCnt="0"/>
      <dgm:spPr/>
    </dgm:pt>
    <dgm:pt modelId="{B49BAA90-AEBA-4C09-8EBD-3B290DC1B2FB}" type="pres">
      <dgm:prSet presAssocID="{46629FEF-7EC6-4BFC-A232-E468821634A3}" presName="parTx" presStyleLbl="revTx" presStyleIdx="2" presStyleCnt="5">
        <dgm:presLayoutVars>
          <dgm:chMax val="0"/>
          <dgm:chPref val="0"/>
        </dgm:presLayoutVars>
      </dgm:prSet>
      <dgm:spPr/>
    </dgm:pt>
    <dgm:pt modelId="{C10FDCEF-A7A8-4D9B-A67C-F1516154A8B9}" type="pres">
      <dgm:prSet presAssocID="{2059875A-4EB2-4488-8A15-BC455F7A4D56}" presName="sibTrans" presStyleCnt="0"/>
      <dgm:spPr/>
    </dgm:pt>
    <dgm:pt modelId="{ED7932DE-35A1-4C00-ACA7-AED9FD597C3E}" type="pres">
      <dgm:prSet presAssocID="{19A51697-F407-45AE-ABEC-0FC76598B7F3}" presName="compNode" presStyleCnt="0"/>
      <dgm:spPr/>
    </dgm:pt>
    <dgm:pt modelId="{B06EFDE7-6D77-4809-9491-989E3CF35E43}" type="pres">
      <dgm:prSet presAssocID="{19A51697-F407-45AE-ABEC-0FC76598B7F3}" presName="bgRect" presStyleLbl="bgShp" presStyleIdx="3" presStyleCnt="5"/>
      <dgm:spPr/>
    </dgm:pt>
    <dgm:pt modelId="{0AEB2E9A-8468-466F-B236-2CFE3E875656}" type="pres">
      <dgm:prSet presAssocID="{19A51697-F407-45AE-ABEC-0FC76598B7F3}"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ead with gears with solid fill"/>
        </a:ext>
      </dgm:extLst>
    </dgm:pt>
    <dgm:pt modelId="{04D0788A-6E3F-4B04-BB9D-51AF3B17E9C1}" type="pres">
      <dgm:prSet presAssocID="{19A51697-F407-45AE-ABEC-0FC76598B7F3}" presName="spaceRect" presStyleCnt="0"/>
      <dgm:spPr/>
    </dgm:pt>
    <dgm:pt modelId="{26DEFBFE-7E01-47CE-86FB-977C9C48EEAE}" type="pres">
      <dgm:prSet presAssocID="{19A51697-F407-45AE-ABEC-0FC76598B7F3}" presName="parTx" presStyleLbl="revTx" presStyleIdx="3" presStyleCnt="5">
        <dgm:presLayoutVars>
          <dgm:chMax val="0"/>
          <dgm:chPref val="0"/>
        </dgm:presLayoutVars>
      </dgm:prSet>
      <dgm:spPr/>
    </dgm:pt>
    <dgm:pt modelId="{01BD9215-FFE1-4380-B348-27286DA8670A}" type="pres">
      <dgm:prSet presAssocID="{E4B69620-3C28-46E8-BA86-CA80C33E964B}" presName="sibTrans" presStyleCnt="0"/>
      <dgm:spPr/>
    </dgm:pt>
    <dgm:pt modelId="{0C56A67E-B14D-4FEB-BFDA-65D6F8DD78DC}" type="pres">
      <dgm:prSet presAssocID="{05A4D5A2-F76B-4855-A0B3-C8CB885AD6A3}" presName="compNode" presStyleCnt="0"/>
      <dgm:spPr/>
    </dgm:pt>
    <dgm:pt modelId="{D664736E-A651-4D10-B93E-854A6E7314FE}" type="pres">
      <dgm:prSet presAssocID="{05A4D5A2-F76B-4855-A0B3-C8CB885AD6A3}" presName="bgRect" presStyleLbl="bgShp" presStyleIdx="4" presStyleCnt="5"/>
      <dgm:spPr/>
    </dgm:pt>
    <dgm:pt modelId="{536FB11F-8FEE-4695-B827-3D33B08F4BC8}" type="pres">
      <dgm:prSet presAssocID="{05A4D5A2-F76B-4855-A0B3-C8CB885AD6A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arketing with solid fill"/>
        </a:ext>
      </dgm:extLst>
    </dgm:pt>
    <dgm:pt modelId="{557C7260-323F-41F8-B06B-42BD0F9DB57C}" type="pres">
      <dgm:prSet presAssocID="{05A4D5A2-F76B-4855-A0B3-C8CB885AD6A3}" presName="spaceRect" presStyleCnt="0"/>
      <dgm:spPr/>
    </dgm:pt>
    <dgm:pt modelId="{D9D8164D-2941-4FC4-B399-3C4A80F9C25A}" type="pres">
      <dgm:prSet presAssocID="{05A4D5A2-F76B-4855-A0B3-C8CB885AD6A3}" presName="parTx" presStyleLbl="revTx" presStyleIdx="4" presStyleCnt="5">
        <dgm:presLayoutVars>
          <dgm:chMax val="0"/>
          <dgm:chPref val="0"/>
        </dgm:presLayoutVars>
      </dgm:prSet>
      <dgm:spPr/>
    </dgm:pt>
  </dgm:ptLst>
  <dgm:cxnLst>
    <dgm:cxn modelId="{79EE2E07-A0E2-4D3D-B3E5-D144A4183CF7}" srcId="{D9BD6350-C1F5-4E36-B9F0-9550DB99F234}" destId="{97D8B576-A5F8-4A03-863D-15818FB080AC}" srcOrd="0" destOrd="0" parTransId="{9F1F0BD4-634B-4500-A591-E44CC968F5C1}" sibTransId="{2998688C-14E4-4EB8-B9E4-8B7002DD49DB}"/>
    <dgm:cxn modelId="{7BE5C42D-10E1-429B-9A09-2AD2F3312E8B}" type="presOf" srcId="{19A51697-F407-45AE-ABEC-0FC76598B7F3}" destId="{26DEFBFE-7E01-47CE-86FB-977C9C48EEAE}" srcOrd="0" destOrd="0" presId="urn:microsoft.com/office/officeart/2018/2/layout/IconVerticalSolidList"/>
    <dgm:cxn modelId="{5BD40537-338F-4772-B683-F562BFD11D97}" type="presOf" srcId="{97D8B576-A5F8-4A03-863D-15818FB080AC}" destId="{3720579F-CB75-4D9C-9B00-E117984F9644}" srcOrd="0" destOrd="0" presId="urn:microsoft.com/office/officeart/2018/2/layout/IconVerticalSolidList"/>
    <dgm:cxn modelId="{0113CC5B-55C3-4325-9737-097A8B2AB605}" type="presOf" srcId="{D9BD6350-C1F5-4E36-B9F0-9550DB99F234}" destId="{819F8B78-0486-4EBE-B254-9CF0485BC5A8}" srcOrd="0" destOrd="0" presId="urn:microsoft.com/office/officeart/2018/2/layout/IconVerticalSolidList"/>
    <dgm:cxn modelId="{C84B4F49-56DD-43D6-A709-839C56DEF344}" srcId="{D9BD6350-C1F5-4E36-B9F0-9550DB99F234}" destId="{05A4D5A2-F76B-4855-A0B3-C8CB885AD6A3}" srcOrd="4" destOrd="0" parTransId="{2382388A-141C-4E23-AD85-D9CE1BE88048}" sibTransId="{872EA078-3CC3-4581-8AD9-871086E9E084}"/>
    <dgm:cxn modelId="{E1461C4C-8189-43CA-8B7A-65C8D09EFCA9}" srcId="{D9BD6350-C1F5-4E36-B9F0-9550DB99F234}" destId="{19A51697-F407-45AE-ABEC-0FC76598B7F3}" srcOrd="3" destOrd="0" parTransId="{9AC58501-6C53-4240-BF98-A36B3524B0A6}" sibTransId="{E4B69620-3C28-46E8-BA86-CA80C33E964B}"/>
    <dgm:cxn modelId="{1B46AA55-18DD-4DEB-83E3-CC2CE566244B}" srcId="{D9BD6350-C1F5-4E36-B9F0-9550DB99F234}" destId="{9E977C08-53EE-41B4-ADB1-04C666C275A0}" srcOrd="1" destOrd="0" parTransId="{B7D0B0ED-E28D-4A9F-9A19-92020E827222}" sibTransId="{90FFF881-B29D-43D6-92CE-753974645AA5}"/>
    <dgm:cxn modelId="{3C625A8C-6D5A-4609-9C2F-A84433C8CE9D}" type="presOf" srcId="{9E977C08-53EE-41B4-ADB1-04C666C275A0}" destId="{879AA170-BB5F-4861-AB9F-AE74E1572263}" srcOrd="0" destOrd="0" presId="urn:microsoft.com/office/officeart/2018/2/layout/IconVerticalSolidList"/>
    <dgm:cxn modelId="{33534A92-4F1C-4F55-9E65-352F3BE02F70}" srcId="{D9BD6350-C1F5-4E36-B9F0-9550DB99F234}" destId="{46629FEF-7EC6-4BFC-A232-E468821634A3}" srcOrd="2" destOrd="0" parTransId="{D4DE595B-B785-4069-9BCA-6AB7AD838DD1}" sibTransId="{2059875A-4EB2-4488-8A15-BC455F7A4D56}"/>
    <dgm:cxn modelId="{1E5AB0BC-636B-4806-A7D2-B97A051CDF58}" type="presOf" srcId="{46629FEF-7EC6-4BFC-A232-E468821634A3}" destId="{B49BAA90-AEBA-4C09-8EBD-3B290DC1B2FB}" srcOrd="0" destOrd="0" presId="urn:microsoft.com/office/officeart/2018/2/layout/IconVerticalSolidList"/>
    <dgm:cxn modelId="{28D678BE-A354-4A0A-AF2F-159173A1F7F7}" type="presOf" srcId="{05A4D5A2-F76B-4855-A0B3-C8CB885AD6A3}" destId="{D9D8164D-2941-4FC4-B399-3C4A80F9C25A}" srcOrd="0" destOrd="0" presId="urn:microsoft.com/office/officeart/2018/2/layout/IconVerticalSolidList"/>
    <dgm:cxn modelId="{6B8FFC10-6DB9-4CBF-A867-D8CEAA54AC2B}" type="presParOf" srcId="{819F8B78-0486-4EBE-B254-9CF0485BC5A8}" destId="{17384147-2CE5-4D53-B4DF-89687E365604}" srcOrd="0" destOrd="0" presId="urn:microsoft.com/office/officeart/2018/2/layout/IconVerticalSolidList"/>
    <dgm:cxn modelId="{3E74F522-69FA-4C48-9F48-2D6A40A654A2}" type="presParOf" srcId="{17384147-2CE5-4D53-B4DF-89687E365604}" destId="{4352C972-8E7D-4E6E-ADDB-752CC75FB96F}" srcOrd="0" destOrd="0" presId="urn:microsoft.com/office/officeart/2018/2/layout/IconVerticalSolidList"/>
    <dgm:cxn modelId="{A1367167-456F-4CEA-8285-029498CD21C9}" type="presParOf" srcId="{17384147-2CE5-4D53-B4DF-89687E365604}" destId="{8A480854-090C-4529-91ED-38E57A5632F9}" srcOrd="1" destOrd="0" presId="urn:microsoft.com/office/officeart/2018/2/layout/IconVerticalSolidList"/>
    <dgm:cxn modelId="{A69F1631-1CCC-41B9-A5DA-E83D9977CFE4}" type="presParOf" srcId="{17384147-2CE5-4D53-B4DF-89687E365604}" destId="{5BA9D54E-155B-4E09-92EB-0686F1CADEB1}" srcOrd="2" destOrd="0" presId="urn:microsoft.com/office/officeart/2018/2/layout/IconVerticalSolidList"/>
    <dgm:cxn modelId="{CCFE6357-F581-438B-88D3-84CDC0555DF6}" type="presParOf" srcId="{17384147-2CE5-4D53-B4DF-89687E365604}" destId="{3720579F-CB75-4D9C-9B00-E117984F9644}" srcOrd="3" destOrd="0" presId="urn:microsoft.com/office/officeart/2018/2/layout/IconVerticalSolidList"/>
    <dgm:cxn modelId="{46057483-4F56-45A3-9842-DEE795A6A292}" type="presParOf" srcId="{819F8B78-0486-4EBE-B254-9CF0485BC5A8}" destId="{DC29D830-251A-4E0B-B71F-B64C7623669F}" srcOrd="1" destOrd="0" presId="urn:microsoft.com/office/officeart/2018/2/layout/IconVerticalSolidList"/>
    <dgm:cxn modelId="{5C274D7F-14E1-46D7-9E81-343FF89D8250}" type="presParOf" srcId="{819F8B78-0486-4EBE-B254-9CF0485BC5A8}" destId="{F2A081C0-9BBA-40E7-8299-BBE5D7E76A27}" srcOrd="2" destOrd="0" presId="urn:microsoft.com/office/officeart/2018/2/layout/IconVerticalSolidList"/>
    <dgm:cxn modelId="{6FECABB7-69BB-4AAC-9731-05F1A0BDE1EA}" type="presParOf" srcId="{F2A081C0-9BBA-40E7-8299-BBE5D7E76A27}" destId="{1F407F53-7A65-4F74-9FB9-36BBF86897D4}" srcOrd="0" destOrd="0" presId="urn:microsoft.com/office/officeart/2018/2/layout/IconVerticalSolidList"/>
    <dgm:cxn modelId="{053E3036-BE6E-4E22-A9F0-CDE2C518CB10}" type="presParOf" srcId="{F2A081C0-9BBA-40E7-8299-BBE5D7E76A27}" destId="{07399E18-5320-4250-AEF8-A682A63D0FA9}" srcOrd="1" destOrd="0" presId="urn:microsoft.com/office/officeart/2018/2/layout/IconVerticalSolidList"/>
    <dgm:cxn modelId="{74765AB0-F799-4E8F-BE07-B5B41C36488F}" type="presParOf" srcId="{F2A081C0-9BBA-40E7-8299-BBE5D7E76A27}" destId="{36D91DB3-53E8-41B7-9433-46C73A2051ED}" srcOrd="2" destOrd="0" presId="urn:microsoft.com/office/officeart/2018/2/layout/IconVerticalSolidList"/>
    <dgm:cxn modelId="{88CF44FA-2DA3-4B64-88BB-6E6430B18DE6}" type="presParOf" srcId="{F2A081C0-9BBA-40E7-8299-BBE5D7E76A27}" destId="{879AA170-BB5F-4861-AB9F-AE74E1572263}" srcOrd="3" destOrd="0" presId="urn:microsoft.com/office/officeart/2018/2/layout/IconVerticalSolidList"/>
    <dgm:cxn modelId="{2AA7EDB9-6A22-44DA-8C6D-A3F617E0EB1A}" type="presParOf" srcId="{819F8B78-0486-4EBE-B254-9CF0485BC5A8}" destId="{B53D6FF6-B870-49DD-B157-C454D5A565E1}" srcOrd="3" destOrd="0" presId="urn:microsoft.com/office/officeart/2018/2/layout/IconVerticalSolidList"/>
    <dgm:cxn modelId="{5F3199B3-E19F-4B04-8DBD-8838EBE0858C}" type="presParOf" srcId="{819F8B78-0486-4EBE-B254-9CF0485BC5A8}" destId="{56904544-7090-4F70-8EF4-ED0F5FE2A20E}" srcOrd="4" destOrd="0" presId="urn:microsoft.com/office/officeart/2018/2/layout/IconVerticalSolidList"/>
    <dgm:cxn modelId="{6060BE65-FD31-409D-9817-ABBCA9FCFD09}" type="presParOf" srcId="{56904544-7090-4F70-8EF4-ED0F5FE2A20E}" destId="{0E83E29A-BA3D-413C-BB23-8BD77D5EBEE1}" srcOrd="0" destOrd="0" presId="urn:microsoft.com/office/officeart/2018/2/layout/IconVerticalSolidList"/>
    <dgm:cxn modelId="{521F74DA-C66D-4176-9706-5A19E441C9E5}" type="presParOf" srcId="{56904544-7090-4F70-8EF4-ED0F5FE2A20E}" destId="{C341EEC2-37AB-45AF-A9C8-217FD90D75E7}" srcOrd="1" destOrd="0" presId="urn:microsoft.com/office/officeart/2018/2/layout/IconVerticalSolidList"/>
    <dgm:cxn modelId="{2A8F115E-FB42-4F20-9D92-E6370BCE7304}" type="presParOf" srcId="{56904544-7090-4F70-8EF4-ED0F5FE2A20E}" destId="{03195B4A-44F6-49B0-9740-56533B646C2B}" srcOrd="2" destOrd="0" presId="urn:microsoft.com/office/officeart/2018/2/layout/IconVerticalSolidList"/>
    <dgm:cxn modelId="{E6EA5DE7-A20A-42FC-AE54-B541CE8DB7E4}" type="presParOf" srcId="{56904544-7090-4F70-8EF4-ED0F5FE2A20E}" destId="{B49BAA90-AEBA-4C09-8EBD-3B290DC1B2FB}" srcOrd="3" destOrd="0" presId="urn:microsoft.com/office/officeart/2018/2/layout/IconVerticalSolidList"/>
    <dgm:cxn modelId="{AD70E581-26D2-4A33-8D5F-BD1F517F7A76}" type="presParOf" srcId="{819F8B78-0486-4EBE-B254-9CF0485BC5A8}" destId="{C10FDCEF-A7A8-4D9B-A67C-F1516154A8B9}" srcOrd="5" destOrd="0" presId="urn:microsoft.com/office/officeart/2018/2/layout/IconVerticalSolidList"/>
    <dgm:cxn modelId="{E4CE2A04-202F-4D08-9420-6EA6C1A47CBD}" type="presParOf" srcId="{819F8B78-0486-4EBE-B254-9CF0485BC5A8}" destId="{ED7932DE-35A1-4C00-ACA7-AED9FD597C3E}" srcOrd="6" destOrd="0" presId="urn:microsoft.com/office/officeart/2018/2/layout/IconVerticalSolidList"/>
    <dgm:cxn modelId="{39728073-F0C2-401A-AC80-62AD86D9A2A6}" type="presParOf" srcId="{ED7932DE-35A1-4C00-ACA7-AED9FD597C3E}" destId="{B06EFDE7-6D77-4809-9491-989E3CF35E43}" srcOrd="0" destOrd="0" presId="urn:microsoft.com/office/officeart/2018/2/layout/IconVerticalSolidList"/>
    <dgm:cxn modelId="{46CD57C8-A00A-4CC3-B715-F550A1E89A3D}" type="presParOf" srcId="{ED7932DE-35A1-4C00-ACA7-AED9FD597C3E}" destId="{0AEB2E9A-8468-466F-B236-2CFE3E875656}" srcOrd="1" destOrd="0" presId="urn:microsoft.com/office/officeart/2018/2/layout/IconVerticalSolidList"/>
    <dgm:cxn modelId="{0EE4E45C-6D98-4BA4-9EC4-B94CB8CAD0EA}" type="presParOf" srcId="{ED7932DE-35A1-4C00-ACA7-AED9FD597C3E}" destId="{04D0788A-6E3F-4B04-BB9D-51AF3B17E9C1}" srcOrd="2" destOrd="0" presId="urn:microsoft.com/office/officeart/2018/2/layout/IconVerticalSolidList"/>
    <dgm:cxn modelId="{BFE07050-4EC0-488F-80D8-AAF42CDDE264}" type="presParOf" srcId="{ED7932DE-35A1-4C00-ACA7-AED9FD597C3E}" destId="{26DEFBFE-7E01-47CE-86FB-977C9C48EEAE}" srcOrd="3" destOrd="0" presId="urn:microsoft.com/office/officeart/2018/2/layout/IconVerticalSolidList"/>
    <dgm:cxn modelId="{32D79BDC-8182-41C3-8338-ACE281996C90}" type="presParOf" srcId="{819F8B78-0486-4EBE-B254-9CF0485BC5A8}" destId="{01BD9215-FFE1-4380-B348-27286DA8670A}" srcOrd="7" destOrd="0" presId="urn:microsoft.com/office/officeart/2018/2/layout/IconVerticalSolidList"/>
    <dgm:cxn modelId="{22A81E5F-5968-48E7-9BC4-1B6DA7465266}" type="presParOf" srcId="{819F8B78-0486-4EBE-B254-9CF0485BC5A8}" destId="{0C56A67E-B14D-4FEB-BFDA-65D6F8DD78DC}" srcOrd="8" destOrd="0" presId="urn:microsoft.com/office/officeart/2018/2/layout/IconVerticalSolidList"/>
    <dgm:cxn modelId="{1BF62D39-BF86-43B7-BAD8-699D8C5504BA}" type="presParOf" srcId="{0C56A67E-B14D-4FEB-BFDA-65D6F8DD78DC}" destId="{D664736E-A651-4D10-B93E-854A6E7314FE}" srcOrd="0" destOrd="0" presId="urn:microsoft.com/office/officeart/2018/2/layout/IconVerticalSolidList"/>
    <dgm:cxn modelId="{C6E80AC0-5B1C-45CE-A982-F9DF4982678B}" type="presParOf" srcId="{0C56A67E-B14D-4FEB-BFDA-65D6F8DD78DC}" destId="{536FB11F-8FEE-4695-B827-3D33B08F4BC8}" srcOrd="1" destOrd="0" presId="urn:microsoft.com/office/officeart/2018/2/layout/IconVerticalSolidList"/>
    <dgm:cxn modelId="{01CFCE6B-8493-4E01-AC43-7B53E172E117}" type="presParOf" srcId="{0C56A67E-B14D-4FEB-BFDA-65D6F8DD78DC}" destId="{557C7260-323F-41F8-B06B-42BD0F9DB57C}" srcOrd="2" destOrd="0" presId="urn:microsoft.com/office/officeart/2018/2/layout/IconVerticalSolidList"/>
    <dgm:cxn modelId="{A99C3C1D-10E9-4F79-BC20-BD5A0C9AD57F}" type="presParOf" srcId="{0C56A67E-B14D-4FEB-BFDA-65D6F8DD78DC}" destId="{D9D8164D-2941-4FC4-B399-3C4A80F9C25A}"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B5F7B-4810-4779-855E-016C252315DC}">
      <dsp:nvSpPr>
        <dsp:cNvPr id="0" name=""/>
        <dsp:cNvSpPr/>
      </dsp:nvSpPr>
      <dsp:spPr>
        <a:xfrm>
          <a:off x="0" y="0"/>
          <a:ext cx="6096000"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3B7126-64B8-4C69-BED3-42F83502B5A8}">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E15DCE-E72F-49AC-A6B4-666ED8C8F975}">
      <dsp:nvSpPr>
        <dsp:cNvPr id="0" name=""/>
        <dsp:cNvSpPr/>
      </dsp:nvSpPr>
      <dsp:spPr>
        <a:xfrm>
          <a:off x="1110795" y="1897"/>
          <a:ext cx="498520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Calibri Light" panose="020F0302020204030204"/>
            </a:rPr>
            <a:t>Carefully read the Term Project Overview in your lab manual </a:t>
          </a:r>
          <a:endParaRPr lang="en-US" sz="2100" kern="1200" dirty="0"/>
        </a:p>
      </dsp:txBody>
      <dsp:txXfrm>
        <a:off x="1110795" y="1897"/>
        <a:ext cx="4985204" cy="961727"/>
      </dsp:txXfrm>
    </dsp:sp>
    <dsp:sp modelId="{D13B09AE-947E-4475-B81F-EF00C7991C35}">
      <dsp:nvSpPr>
        <dsp:cNvPr id="0" name=""/>
        <dsp:cNvSpPr/>
      </dsp:nvSpPr>
      <dsp:spPr>
        <a:xfrm>
          <a:off x="0" y="1204056"/>
          <a:ext cx="6096000"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88AB84-FCD2-4B5F-B4B1-883099B9C15B}">
      <dsp:nvSpPr>
        <dsp:cNvPr id="0" name=""/>
        <dsp:cNvSpPr/>
      </dsp:nvSpPr>
      <dsp:spPr>
        <a:xfrm>
          <a:off x="290922" y="1420445"/>
          <a:ext cx="528950" cy="5289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69C7FC-6837-4FAB-812E-51FA2396B9A0}">
      <dsp:nvSpPr>
        <dsp:cNvPr id="0" name=""/>
        <dsp:cNvSpPr/>
      </dsp:nvSpPr>
      <dsp:spPr>
        <a:xfrm>
          <a:off x="1110795" y="1204056"/>
          <a:ext cx="498520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Calibri Light" panose="020F0302020204030204"/>
            </a:rPr>
            <a:t>Download the Experimental Design Outline template from the assignemnt on Canvas</a:t>
          </a:r>
          <a:endParaRPr lang="en-US" sz="2100" b="1" kern="1200" dirty="0">
            <a:latin typeface="Calibri Light" panose="020F0302020204030204"/>
          </a:endParaRPr>
        </a:p>
      </dsp:txBody>
      <dsp:txXfrm>
        <a:off x="1110795" y="1204056"/>
        <a:ext cx="4985204" cy="961727"/>
      </dsp:txXfrm>
    </dsp:sp>
    <dsp:sp modelId="{763F15AE-DB1B-48B2-BDFC-ECE4B5950EC5}">
      <dsp:nvSpPr>
        <dsp:cNvPr id="0" name=""/>
        <dsp:cNvSpPr/>
      </dsp:nvSpPr>
      <dsp:spPr>
        <a:xfrm>
          <a:off x="0" y="2406215"/>
          <a:ext cx="6096000"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59395-1F3A-4431-8401-41476C1D9C6E}">
      <dsp:nvSpPr>
        <dsp:cNvPr id="0" name=""/>
        <dsp:cNvSpPr/>
      </dsp:nvSpPr>
      <dsp:spPr>
        <a:xfrm>
          <a:off x="290922" y="2622604"/>
          <a:ext cx="528950" cy="5289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651503-610E-44FE-808F-08FB1A709116}">
      <dsp:nvSpPr>
        <dsp:cNvPr id="0" name=""/>
        <dsp:cNvSpPr/>
      </dsp:nvSpPr>
      <dsp:spPr>
        <a:xfrm>
          <a:off x="1110795" y="2406215"/>
          <a:ext cx="498520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Calibri Light" panose="020F0302020204030204"/>
            </a:rPr>
            <a:t>Develop</a:t>
          </a:r>
          <a:r>
            <a:rPr lang="en-US" sz="2100" b="0" kern="1200" dirty="0">
              <a:latin typeface="Calibri Light" panose="020F0302020204030204"/>
            </a:rPr>
            <a:t> a Question, Hypothesis and Prediction that align with the project goals </a:t>
          </a:r>
          <a:endParaRPr lang="en-US" sz="2100" b="1" kern="1200" dirty="0"/>
        </a:p>
      </dsp:txBody>
      <dsp:txXfrm>
        <a:off x="1110795" y="2406215"/>
        <a:ext cx="4985204" cy="961727"/>
      </dsp:txXfrm>
    </dsp:sp>
    <dsp:sp modelId="{54F49654-E0AC-4207-9028-40FB983FE6E6}">
      <dsp:nvSpPr>
        <dsp:cNvPr id="0" name=""/>
        <dsp:cNvSpPr/>
      </dsp:nvSpPr>
      <dsp:spPr>
        <a:xfrm>
          <a:off x="0" y="3608375"/>
          <a:ext cx="6096000"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01EF66-7FD9-4590-8663-35DD8232D550}">
      <dsp:nvSpPr>
        <dsp:cNvPr id="0" name=""/>
        <dsp:cNvSpPr/>
      </dsp:nvSpPr>
      <dsp:spPr>
        <a:xfrm>
          <a:off x="290922" y="3824763"/>
          <a:ext cx="528950" cy="5289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1906D0-61DB-4C8E-8CD3-0199FBCDE476}">
      <dsp:nvSpPr>
        <dsp:cNvPr id="0" name=""/>
        <dsp:cNvSpPr/>
      </dsp:nvSpPr>
      <dsp:spPr>
        <a:xfrm>
          <a:off x="1110795" y="3608375"/>
          <a:ext cx="498520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33450" rtl="0">
            <a:lnSpc>
              <a:spcPct val="100000"/>
            </a:lnSpc>
            <a:spcBef>
              <a:spcPct val="0"/>
            </a:spcBef>
            <a:spcAft>
              <a:spcPct val="35000"/>
            </a:spcAft>
            <a:buNone/>
          </a:pPr>
          <a:r>
            <a:rPr lang="en-US" sz="2100" kern="1200" dirty="0">
              <a:latin typeface="Calibri Light" panose="020F0302020204030204"/>
            </a:rPr>
            <a:t>Identify your study variables and anticipated results</a:t>
          </a:r>
          <a:endParaRPr lang="en-US" sz="2100" kern="1200" dirty="0"/>
        </a:p>
      </dsp:txBody>
      <dsp:txXfrm>
        <a:off x="1110795" y="3608375"/>
        <a:ext cx="4985204" cy="961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B5F7B-4810-4779-855E-016C252315DC}">
      <dsp:nvSpPr>
        <dsp:cNvPr id="0" name=""/>
        <dsp:cNvSpPr/>
      </dsp:nvSpPr>
      <dsp:spPr>
        <a:xfrm>
          <a:off x="0" y="0"/>
          <a:ext cx="609600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3B7126-64B8-4C69-BED3-42F83502B5A8}">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E15DCE-E72F-49AC-A6B4-666ED8C8F975}">
      <dsp:nvSpPr>
        <dsp:cNvPr id="0" name=""/>
        <dsp:cNvSpPr/>
      </dsp:nvSpPr>
      <dsp:spPr>
        <a:xfrm>
          <a:off x="1508391" y="558"/>
          <a:ext cx="458760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066800">
            <a:lnSpc>
              <a:spcPct val="90000"/>
            </a:lnSpc>
            <a:spcBef>
              <a:spcPct val="0"/>
            </a:spcBef>
            <a:spcAft>
              <a:spcPct val="35000"/>
            </a:spcAft>
            <a:buNone/>
          </a:pPr>
          <a:r>
            <a:rPr lang="en-US" sz="2400" kern="1200" dirty="0"/>
            <a:t>Download paper and assignment template from Canvas</a:t>
          </a:r>
        </a:p>
      </dsp:txBody>
      <dsp:txXfrm>
        <a:off x="1508391" y="558"/>
        <a:ext cx="4587608" cy="1305966"/>
      </dsp:txXfrm>
    </dsp:sp>
    <dsp:sp modelId="{D13B09AE-947E-4475-B81F-EF00C7991C35}">
      <dsp:nvSpPr>
        <dsp:cNvPr id="0" name=""/>
        <dsp:cNvSpPr/>
      </dsp:nvSpPr>
      <dsp:spPr>
        <a:xfrm>
          <a:off x="0" y="1633016"/>
          <a:ext cx="609600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88AB84-FCD2-4B5F-B4B1-883099B9C15B}">
      <dsp:nvSpPr>
        <dsp:cNvPr id="0" name=""/>
        <dsp:cNvSpPr/>
      </dsp:nvSpPr>
      <dsp:spPr>
        <a:xfrm>
          <a:off x="395054" y="1926859"/>
          <a:ext cx="718281" cy="71828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69C7FC-6837-4FAB-812E-51FA2396B9A0}">
      <dsp:nvSpPr>
        <dsp:cNvPr id="0" name=""/>
        <dsp:cNvSpPr/>
      </dsp:nvSpPr>
      <dsp:spPr>
        <a:xfrm>
          <a:off x="1508391" y="1633016"/>
          <a:ext cx="458760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066800">
            <a:lnSpc>
              <a:spcPct val="90000"/>
            </a:lnSpc>
            <a:spcBef>
              <a:spcPct val="0"/>
            </a:spcBef>
            <a:spcAft>
              <a:spcPct val="35000"/>
            </a:spcAft>
            <a:buNone/>
          </a:pPr>
          <a:r>
            <a:rPr lang="en-US" sz="2400" kern="1200" dirty="0"/>
            <a:t>Read the paper, fill out template digitally, and </a:t>
          </a:r>
          <a:r>
            <a:rPr lang="en-US" sz="2400" b="1" kern="1200" dirty="0"/>
            <a:t>submit to Canvas</a:t>
          </a:r>
        </a:p>
      </dsp:txBody>
      <dsp:txXfrm>
        <a:off x="1508391" y="1633016"/>
        <a:ext cx="4587608" cy="1305966"/>
      </dsp:txXfrm>
    </dsp:sp>
    <dsp:sp modelId="{54F49654-E0AC-4207-9028-40FB983FE6E6}">
      <dsp:nvSpPr>
        <dsp:cNvPr id="0" name=""/>
        <dsp:cNvSpPr/>
      </dsp:nvSpPr>
      <dsp:spPr>
        <a:xfrm>
          <a:off x="0" y="3265475"/>
          <a:ext cx="609600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01EF66-7FD9-4590-8663-35DD8232D550}">
      <dsp:nvSpPr>
        <dsp:cNvPr id="0" name=""/>
        <dsp:cNvSpPr/>
      </dsp:nvSpPr>
      <dsp:spPr>
        <a:xfrm>
          <a:off x="395054" y="3559317"/>
          <a:ext cx="718281" cy="71828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1906D0-61DB-4C8E-8CD3-0199FBCDE476}">
      <dsp:nvSpPr>
        <dsp:cNvPr id="0" name=""/>
        <dsp:cNvSpPr/>
      </dsp:nvSpPr>
      <dsp:spPr>
        <a:xfrm>
          <a:off x="1508391" y="3265475"/>
          <a:ext cx="458760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066800">
            <a:lnSpc>
              <a:spcPct val="90000"/>
            </a:lnSpc>
            <a:spcBef>
              <a:spcPct val="0"/>
            </a:spcBef>
            <a:spcAft>
              <a:spcPct val="35000"/>
            </a:spcAft>
            <a:buNone/>
          </a:pPr>
          <a:r>
            <a:rPr lang="en-US" sz="2400" kern="1200" dirty="0"/>
            <a:t>You may chat with other students about it, but you must each write your own summary.*</a:t>
          </a:r>
        </a:p>
      </dsp:txBody>
      <dsp:txXfrm>
        <a:off x="1508391" y="3265475"/>
        <a:ext cx="4587608" cy="1305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2C972-8E7D-4E6E-ADDB-752CC75FB96F}">
      <dsp:nvSpPr>
        <dsp:cNvPr id="0" name=""/>
        <dsp:cNvSpPr/>
      </dsp:nvSpPr>
      <dsp:spPr>
        <a:xfrm>
          <a:off x="0" y="4505"/>
          <a:ext cx="6231228" cy="9597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80854-090C-4529-91ED-38E57A5632F9}">
      <dsp:nvSpPr>
        <dsp:cNvPr id="0" name=""/>
        <dsp:cNvSpPr/>
      </dsp:nvSpPr>
      <dsp:spPr>
        <a:xfrm>
          <a:off x="290328" y="220452"/>
          <a:ext cx="527869" cy="52786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20579F-CB75-4D9C-9B00-E117984F9644}">
      <dsp:nvSpPr>
        <dsp:cNvPr id="0" name=""/>
        <dsp:cNvSpPr/>
      </dsp:nvSpPr>
      <dsp:spPr>
        <a:xfrm>
          <a:off x="1108526" y="4505"/>
          <a:ext cx="5122701" cy="959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75" tIns="101575" rIns="101575" bIns="101575" numCol="1" spcCol="1270" anchor="ctr" anchorCtr="0">
          <a:noAutofit/>
        </a:bodyPr>
        <a:lstStyle/>
        <a:p>
          <a:pPr marL="0" lvl="0" indent="0" algn="l" defTabSz="844550">
            <a:lnSpc>
              <a:spcPct val="100000"/>
            </a:lnSpc>
            <a:spcBef>
              <a:spcPct val="0"/>
            </a:spcBef>
            <a:spcAft>
              <a:spcPct val="35000"/>
            </a:spcAft>
            <a:buNone/>
          </a:pPr>
          <a:r>
            <a:rPr lang="en-US" sz="1900" kern="1200"/>
            <a:t>Demonstrate knowledge of proper pipette use. </a:t>
          </a:r>
        </a:p>
      </dsp:txBody>
      <dsp:txXfrm>
        <a:off x="1108526" y="4505"/>
        <a:ext cx="5122701" cy="959762"/>
      </dsp:txXfrm>
    </dsp:sp>
    <dsp:sp modelId="{1F407F53-7A65-4F74-9FB9-36BBF86897D4}">
      <dsp:nvSpPr>
        <dsp:cNvPr id="0" name=""/>
        <dsp:cNvSpPr/>
      </dsp:nvSpPr>
      <dsp:spPr>
        <a:xfrm>
          <a:off x="0" y="1204209"/>
          <a:ext cx="6231228" cy="9597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99E18-5320-4250-AEF8-A682A63D0FA9}">
      <dsp:nvSpPr>
        <dsp:cNvPr id="0" name=""/>
        <dsp:cNvSpPr/>
      </dsp:nvSpPr>
      <dsp:spPr>
        <a:xfrm>
          <a:off x="290328" y="1420156"/>
          <a:ext cx="527869" cy="527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9AA170-BB5F-4861-AB9F-AE74E1572263}">
      <dsp:nvSpPr>
        <dsp:cNvPr id="0" name=""/>
        <dsp:cNvSpPr/>
      </dsp:nvSpPr>
      <dsp:spPr>
        <a:xfrm>
          <a:off x="1108526" y="1204209"/>
          <a:ext cx="5122701" cy="959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75" tIns="101575" rIns="101575" bIns="101575" numCol="1" spcCol="1270" anchor="ctr" anchorCtr="0">
          <a:noAutofit/>
        </a:bodyPr>
        <a:lstStyle/>
        <a:p>
          <a:pPr marL="0" lvl="0" indent="0" algn="l" defTabSz="844550">
            <a:lnSpc>
              <a:spcPct val="100000"/>
            </a:lnSpc>
            <a:spcBef>
              <a:spcPct val="0"/>
            </a:spcBef>
            <a:spcAft>
              <a:spcPct val="35000"/>
            </a:spcAft>
            <a:buNone/>
          </a:pPr>
          <a:r>
            <a:rPr lang="en-US" sz="1900" kern="1200"/>
            <a:t>Apply the scientific method to investigate a biological question</a:t>
          </a:r>
        </a:p>
      </dsp:txBody>
      <dsp:txXfrm>
        <a:off x="1108526" y="1204209"/>
        <a:ext cx="5122701" cy="959762"/>
      </dsp:txXfrm>
    </dsp:sp>
    <dsp:sp modelId="{0E83E29A-BA3D-413C-BB23-8BD77D5EBEE1}">
      <dsp:nvSpPr>
        <dsp:cNvPr id="0" name=""/>
        <dsp:cNvSpPr/>
      </dsp:nvSpPr>
      <dsp:spPr>
        <a:xfrm>
          <a:off x="0" y="2403913"/>
          <a:ext cx="6231228" cy="9597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41EEC2-37AB-45AF-A9C8-217FD90D75E7}">
      <dsp:nvSpPr>
        <dsp:cNvPr id="0" name=""/>
        <dsp:cNvSpPr/>
      </dsp:nvSpPr>
      <dsp:spPr>
        <a:xfrm>
          <a:off x="290328" y="2619859"/>
          <a:ext cx="527869" cy="52786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9BAA90-AEBA-4C09-8EBD-3B290DC1B2FB}">
      <dsp:nvSpPr>
        <dsp:cNvPr id="0" name=""/>
        <dsp:cNvSpPr/>
      </dsp:nvSpPr>
      <dsp:spPr>
        <a:xfrm>
          <a:off x="1108526" y="2403913"/>
          <a:ext cx="5122701" cy="959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75" tIns="101575" rIns="101575" bIns="101575" numCol="1" spcCol="1270" anchor="ctr" anchorCtr="0">
          <a:noAutofit/>
        </a:bodyPr>
        <a:lstStyle/>
        <a:p>
          <a:pPr marL="0" lvl="0" indent="0" algn="l" defTabSz="844550">
            <a:lnSpc>
              <a:spcPct val="100000"/>
            </a:lnSpc>
            <a:spcBef>
              <a:spcPct val="0"/>
            </a:spcBef>
            <a:spcAft>
              <a:spcPct val="35000"/>
            </a:spcAft>
            <a:buNone/>
          </a:pPr>
          <a:r>
            <a:rPr lang="en-US" sz="1900" kern="1200"/>
            <a:t>Demonstrate the knowledge of an experimental setup. </a:t>
          </a:r>
        </a:p>
      </dsp:txBody>
      <dsp:txXfrm>
        <a:off x="1108526" y="2403913"/>
        <a:ext cx="5122701" cy="959762"/>
      </dsp:txXfrm>
    </dsp:sp>
    <dsp:sp modelId="{B06EFDE7-6D77-4809-9491-989E3CF35E43}">
      <dsp:nvSpPr>
        <dsp:cNvPr id="0" name=""/>
        <dsp:cNvSpPr/>
      </dsp:nvSpPr>
      <dsp:spPr>
        <a:xfrm>
          <a:off x="0" y="3603616"/>
          <a:ext cx="6231228" cy="9597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B2E9A-8468-466F-B236-2CFE3E875656}">
      <dsp:nvSpPr>
        <dsp:cNvPr id="0" name=""/>
        <dsp:cNvSpPr/>
      </dsp:nvSpPr>
      <dsp:spPr>
        <a:xfrm>
          <a:off x="290328" y="3819563"/>
          <a:ext cx="527869" cy="52786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DEFBFE-7E01-47CE-86FB-977C9C48EEAE}">
      <dsp:nvSpPr>
        <dsp:cNvPr id="0" name=""/>
        <dsp:cNvSpPr/>
      </dsp:nvSpPr>
      <dsp:spPr>
        <a:xfrm>
          <a:off x="1108526" y="3603616"/>
          <a:ext cx="5122701" cy="959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75" tIns="101575" rIns="101575" bIns="101575" numCol="1" spcCol="1270" anchor="ctr" anchorCtr="0">
          <a:noAutofit/>
        </a:bodyPr>
        <a:lstStyle/>
        <a:p>
          <a:pPr marL="0" lvl="0" indent="0" algn="l" defTabSz="844550">
            <a:lnSpc>
              <a:spcPct val="100000"/>
            </a:lnSpc>
            <a:spcBef>
              <a:spcPct val="0"/>
            </a:spcBef>
            <a:spcAft>
              <a:spcPct val="35000"/>
            </a:spcAft>
            <a:buNone/>
          </a:pPr>
          <a:r>
            <a:rPr lang="en-US" sz="1900" kern="1200"/>
            <a:t>Plan and design a nematode experiment. </a:t>
          </a:r>
        </a:p>
      </dsp:txBody>
      <dsp:txXfrm>
        <a:off x="1108526" y="3603616"/>
        <a:ext cx="5122701" cy="959762"/>
      </dsp:txXfrm>
    </dsp:sp>
    <dsp:sp modelId="{D664736E-A651-4D10-B93E-854A6E7314FE}">
      <dsp:nvSpPr>
        <dsp:cNvPr id="0" name=""/>
        <dsp:cNvSpPr/>
      </dsp:nvSpPr>
      <dsp:spPr>
        <a:xfrm>
          <a:off x="0" y="4803320"/>
          <a:ext cx="6231228" cy="9597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6FB11F-8FEE-4695-B827-3D33B08F4BC8}">
      <dsp:nvSpPr>
        <dsp:cNvPr id="0" name=""/>
        <dsp:cNvSpPr/>
      </dsp:nvSpPr>
      <dsp:spPr>
        <a:xfrm>
          <a:off x="290328" y="5019266"/>
          <a:ext cx="527869" cy="52786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D8164D-2941-4FC4-B399-3C4A80F9C25A}">
      <dsp:nvSpPr>
        <dsp:cNvPr id="0" name=""/>
        <dsp:cNvSpPr/>
      </dsp:nvSpPr>
      <dsp:spPr>
        <a:xfrm>
          <a:off x="1108526" y="4803320"/>
          <a:ext cx="5122701" cy="959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75" tIns="101575" rIns="101575" bIns="101575" numCol="1" spcCol="1270" anchor="ctr" anchorCtr="0">
          <a:noAutofit/>
        </a:bodyPr>
        <a:lstStyle/>
        <a:p>
          <a:pPr marL="0" lvl="0" indent="0" algn="l" defTabSz="844550">
            <a:lnSpc>
              <a:spcPct val="100000"/>
            </a:lnSpc>
            <a:spcBef>
              <a:spcPct val="0"/>
            </a:spcBef>
            <a:spcAft>
              <a:spcPct val="35000"/>
            </a:spcAft>
            <a:buNone/>
          </a:pPr>
          <a:r>
            <a:rPr lang="en-US" sz="1900" kern="1200"/>
            <a:t>Use microscope skills from Lab 1 to observe nematodes in a sample. </a:t>
          </a:r>
        </a:p>
      </dsp:txBody>
      <dsp:txXfrm>
        <a:off x="1108526" y="4803320"/>
        <a:ext cx="5122701" cy="9597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trike="noStrike" u="none">
                <a:solidFill>
                  <a:schemeClr val="dk1"/>
                </a:solidFill>
                <a:uFillTx/>
                <a:latin typeface="Calibri Light"/>
              </a:rPr>
              <a:t>Click to move the slide</a:t>
            </a:r>
            <a:endParaRPr b="0" lang="en-US" sz="1800" strike="noStrike" u="none">
              <a:solidFill>
                <a:schemeClr val="dk1"/>
              </a:solidFill>
              <a:uFillTx/>
              <a:latin typeface="Calibri Light"/>
            </a:endParaRPr>
          </a:p>
        </p:txBody>
      </p:sp>
      <p:sp>
        <p:nvSpPr>
          <p:cNvPr id="7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72"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73"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74"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75"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7916939A-42A2-4DFB-A67B-E3C5EF9BE72A}"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685800" y="1143000"/>
            <a:ext cx="5486040" cy="3085920"/>
          </a:xfrm>
          <a:prstGeom prst="rect">
            <a:avLst/>
          </a:prstGeom>
          <a:ln w="0">
            <a:noFill/>
          </a:ln>
        </p:spPr>
      </p:sp>
      <p:sp>
        <p:nvSpPr>
          <p:cNvPr id="16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Turn on water baths </a:t>
            </a:r>
            <a:endParaRPr b="0" lang="en-US" sz="2000" strike="noStrike" u="none">
              <a:solidFill>
                <a:srgbClr val="000000"/>
              </a:solidFill>
              <a:uFillTx/>
              <a:latin typeface="Arial"/>
            </a:endParaRPr>
          </a:p>
        </p:txBody>
      </p:sp>
      <p:sp>
        <p:nvSpPr>
          <p:cNvPr id="168"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7EA97C44-5169-4A58-B760-ABBA067009F0}"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685800" y="1143000"/>
            <a:ext cx="5486040" cy="3085920"/>
          </a:xfrm>
          <a:prstGeom prst="rect">
            <a:avLst/>
          </a:prstGeom>
          <a:ln w="0">
            <a:noFill/>
          </a:ln>
        </p:spPr>
      </p:sp>
      <p:sp>
        <p:nvSpPr>
          <p:cNvPr id="17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180" name="PlaceHolder 3"/>
          <p:cNvSpPr>
            <a:spLocks noGrp="1"/>
          </p:cNvSpPr>
          <p:nvPr>
            <p:ph type="sldNum" idx="4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D160B98-9B87-4F9B-9D2F-F54855CA23B6}"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sldImg"/>
          </p:nvPr>
        </p:nvSpPr>
        <p:spPr>
          <a:xfrm>
            <a:off x="685800" y="1143000"/>
            <a:ext cx="5486040" cy="3085920"/>
          </a:xfrm>
          <a:prstGeom prst="rect">
            <a:avLst/>
          </a:prstGeom>
          <a:ln w="0">
            <a:noFill/>
          </a:ln>
        </p:spPr>
      </p:sp>
      <p:sp>
        <p:nvSpPr>
          <p:cNvPr id="18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183" name="PlaceHolder 3"/>
          <p:cNvSpPr>
            <a:spLocks noGrp="1"/>
          </p:cNvSpPr>
          <p:nvPr>
            <p:ph type="sldNum" idx="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2251AD95-149C-4F27-8227-8E11A75A8AAD}"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685800" y="1143000"/>
            <a:ext cx="5486040" cy="3085920"/>
          </a:xfrm>
          <a:prstGeom prst="rect">
            <a:avLst/>
          </a:prstGeom>
          <a:ln w="0">
            <a:noFill/>
          </a:ln>
        </p:spPr>
      </p:sp>
      <p:sp>
        <p:nvSpPr>
          <p:cNvPr id="18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186" name="PlaceHolder 3"/>
          <p:cNvSpPr>
            <a:spLocks noGrp="1"/>
          </p:cNvSpPr>
          <p:nvPr>
            <p:ph type="sldNum" idx="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767A3EFD-6380-4A08-827E-7CDD18C2530D}"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sldImg"/>
          </p:nvPr>
        </p:nvSpPr>
        <p:spPr>
          <a:xfrm>
            <a:off x="685800" y="1143000"/>
            <a:ext cx="5486040" cy="3085920"/>
          </a:xfrm>
          <a:prstGeom prst="rect">
            <a:avLst/>
          </a:prstGeom>
          <a:ln w="0">
            <a:noFill/>
          </a:ln>
        </p:spPr>
      </p:sp>
      <p:sp>
        <p:nvSpPr>
          <p:cNvPr id="18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189" name="PlaceHolder 3"/>
          <p:cNvSpPr>
            <a:spLocks noGrp="1"/>
          </p:cNvSpPr>
          <p:nvPr>
            <p:ph type="sldNum" idx="4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74F94A97-0A3B-4346-A8FE-750E7F9CECEE}"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685800" y="1143000"/>
            <a:ext cx="5486040" cy="3085920"/>
          </a:xfrm>
          <a:prstGeom prst="rect">
            <a:avLst/>
          </a:prstGeom>
          <a:ln w="0">
            <a:noFill/>
          </a:ln>
        </p:spPr>
      </p:sp>
      <p:sp>
        <p:nvSpPr>
          <p:cNvPr id="19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Reminder that nematodes are quite small under the dissecting scope</a:t>
            </a:r>
            <a:endParaRPr b="0" lang="en-US" sz="2000" strike="noStrike" u="none">
              <a:solidFill>
                <a:srgbClr val="000000"/>
              </a:solidFill>
              <a:uFillTx/>
              <a:latin typeface="Arial"/>
            </a:endParaRPr>
          </a:p>
        </p:txBody>
      </p:sp>
      <p:sp>
        <p:nvSpPr>
          <p:cNvPr id="192" name="PlaceHolder 3"/>
          <p:cNvSpPr>
            <a:spLocks noGrp="1"/>
          </p:cNvSpPr>
          <p:nvPr>
            <p:ph type="sldNum" idx="4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988848D-1C54-4AE8-9D76-8E814B0C03E1}"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sldImg"/>
          </p:nvPr>
        </p:nvSpPr>
        <p:spPr>
          <a:xfrm>
            <a:off x="685800" y="1143000"/>
            <a:ext cx="5486040" cy="3085920"/>
          </a:xfrm>
          <a:prstGeom prst="rect">
            <a:avLst/>
          </a:prstGeom>
          <a:ln w="0">
            <a:noFill/>
          </a:ln>
        </p:spPr>
      </p:sp>
      <p:sp>
        <p:nvSpPr>
          <p:cNvPr id="17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171" name="PlaceHolder 3"/>
          <p:cNvSpPr>
            <a:spLocks noGrp="1"/>
          </p:cNvSpPr>
          <p:nvPr>
            <p:ph type="sldNum" idx="3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35FCE8D7-B9A9-42A4-B336-02EEFE87191C}"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685800" y="1143000"/>
            <a:ext cx="5486040" cy="3085920"/>
          </a:xfrm>
          <a:prstGeom prst="rect">
            <a:avLst/>
          </a:prstGeom>
          <a:ln w="0">
            <a:noFill/>
          </a:ln>
        </p:spPr>
      </p:sp>
      <p:sp>
        <p:nvSpPr>
          <p:cNvPr id="17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000" strike="noStrike" u="none">
                <a:solidFill>
                  <a:srgbClr val="000000"/>
                </a:solidFill>
                <a:uFillTx/>
                <a:latin typeface="Arial"/>
              </a:rPr>
              <a:t>Outline the assignment that’s due next week, and let them know the similarity score will be high for this one. We still want them to use the template, though. </a:t>
            </a:r>
            <a:endParaRPr b="0" lang="en-US" sz="2000" strike="noStrike" u="none">
              <a:solidFill>
                <a:srgbClr val="000000"/>
              </a:solidFill>
              <a:uFillTx/>
              <a:latin typeface="Arial"/>
            </a:endParaRPr>
          </a:p>
          <a:p>
            <a:pPr indent="0" defTabSz="914400">
              <a:lnSpc>
                <a:spcPct val="100000"/>
              </a:lnSpc>
              <a:buNone/>
              <a:tabLst>
                <a:tab algn="l" pos="0"/>
              </a:tabLst>
            </a:pPr>
            <a:endParaRPr b="0" lang="en-US" sz="2000" strike="noStrike" u="none">
              <a:solidFill>
                <a:srgbClr val="000000"/>
              </a:solidFill>
              <a:uFillTx/>
              <a:latin typeface="Arial"/>
            </a:endParaRPr>
          </a:p>
        </p:txBody>
      </p:sp>
      <p:sp>
        <p:nvSpPr>
          <p:cNvPr id="174" name="PlaceHolder 3"/>
          <p:cNvSpPr>
            <a:spLocks noGrp="1"/>
          </p:cNvSpPr>
          <p:nvPr>
            <p:ph type="sldNum" idx="3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1D40A427-7171-4D87-8F33-0737130C1E5E}"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sldImg"/>
          </p:nvPr>
        </p:nvSpPr>
        <p:spPr>
          <a:xfrm>
            <a:off x="685800" y="1143000"/>
            <a:ext cx="5486040" cy="3085920"/>
          </a:xfrm>
          <a:prstGeom prst="rect">
            <a:avLst/>
          </a:prstGeom>
          <a:ln w="0">
            <a:noFill/>
          </a:ln>
        </p:spPr>
      </p:sp>
      <p:sp>
        <p:nvSpPr>
          <p:cNvPr id="17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000" strike="noStrike" u="none">
                <a:solidFill>
                  <a:srgbClr val="000000"/>
                </a:solidFill>
                <a:uFillTx/>
                <a:latin typeface="Arial"/>
              </a:rPr>
              <a:t>Outline the assignment that’s due next week, and let them know the similarity score will be high for this one. We still want them to use the template, though. </a:t>
            </a:r>
            <a:endParaRPr b="0" lang="en-US" sz="2000" strike="noStrike" u="none">
              <a:solidFill>
                <a:srgbClr val="000000"/>
              </a:solidFill>
              <a:uFillTx/>
              <a:latin typeface="Arial"/>
            </a:endParaRPr>
          </a:p>
          <a:p>
            <a:pPr indent="0" defTabSz="914400">
              <a:lnSpc>
                <a:spcPct val="100000"/>
              </a:lnSpc>
              <a:buNone/>
              <a:tabLst>
                <a:tab algn="l" pos="0"/>
              </a:tabLst>
            </a:pPr>
            <a:endParaRPr b="0" lang="en-US" sz="2000" strike="noStrike" u="none">
              <a:solidFill>
                <a:srgbClr val="000000"/>
              </a:solidFill>
              <a:uFillTx/>
              <a:latin typeface="Arial"/>
            </a:endParaRPr>
          </a:p>
        </p:txBody>
      </p:sp>
      <p:sp>
        <p:nvSpPr>
          <p:cNvPr id="177" name="PlaceHolder 3"/>
          <p:cNvSpPr>
            <a:spLocks noGrp="1"/>
          </p:cNvSpPr>
          <p:nvPr>
            <p:ph type="sldNum" idx="4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BB912BBF-43D6-4D60-BA09-CF180BA10062}"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Light"/>
            </a:endParaRPr>
          </a:p>
        </p:txBody>
      </p:sp>
      <p:sp>
        <p:nvSpPr>
          <p:cNvPr id="7" name="PlaceHolder 2"/>
          <p:cNvSpPr>
            <a:spLocks noGrp="1"/>
          </p:cNvSpPr>
          <p:nvPr>
            <p:ph type="subTitle"/>
          </p:nvPr>
        </p:nvSpPr>
        <p:spPr>
          <a:xfrm>
            <a:off x="676800" y="2011680"/>
            <a:ext cx="10753200" cy="376596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0FA00D5-F221-4013-9C60-9280CD600E13}"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F6D83658-F03E-41AC-BF7C-4C2D14D475FC}"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Light"/>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48439BA9-657C-4B31-9DE7-4D9EFC7045C3}"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6A4B77A4-6EEF-4A6A-89A9-E9D999261FA3}"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78FD1A3C-FE1B-45BB-AF70-8CC773782EE6}"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180D2B5D-9C66-4EE0-A5ED-C5D7DAFDB2B3}"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D765E12E-931D-4B84-8630-63DD0D7245CE}"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51D8AD93-4908-465C-B6D0-6E07051EC24E}"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BE4D2BEB-CA9A-4385-A67D-11A59329240B}"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31B0E428-14C0-4F90-94DE-EF1CCA5B8F68}"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and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Light"/>
            </a:endParaRPr>
          </a:p>
        </p:txBody>
      </p:sp>
      <p:sp>
        <p:nvSpPr>
          <p:cNvPr id="24" name="PlaceHolder 2"/>
          <p:cNvSpPr>
            <a:spLocks noGrp="1"/>
          </p:cNvSpPr>
          <p:nvPr>
            <p:ph type="subTitle"/>
          </p:nvPr>
        </p:nvSpPr>
        <p:spPr>
          <a:xfrm>
            <a:off x="676800" y="2011680"/>
            <a:ext cx="10753200" cy="3765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61410FE4-852E-4FDD-A68A-4926333D1F4C}"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Light"/>
            </a:endParaRPr>
          </a:p>
        </p:txBody>
      </p:sp>
      <p:sp>
        <p:nvSpPr>
          <p:cNvPr id="26" name="PlaceHolder 2"/>
          <p:cNvSpPr>
            <a:spLocks noGrp="1"/>
          </p:cNvSpPr>
          <p:nvPr>
            <p:ph/>
          </p:nvPr>
        </p:nvSpPr>
        <p:spPr>
          <a:xfrm>
            <a:off x="676800" y="2011680"/>
            <a:ext cx="1075320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trike="noStrike" u="none">
              <a:solidFill>
                <a:schemeClr val="dk1">
                  <a:lumMod val="85000"/>
                  <a:lumOff val="15000"/>
                </a:schemeClr>
              </a:solidFill>
              <a:uFillTx/>
              <a:latin typeface="Calibri Light"/>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8BDE5A91-7B98-4DD9-B66A-70BD5CAD8051}"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F3ED88BD-C744-46BC-96F4-4F2B474EBBCB}"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57360" y="499680"/>
            <a:ext cx="10772280" cy="16578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Light"/>
            </a:endParaRPr>
          </a:p>
        </p:txBody>
      </p:sp>
      <p:sp>
        <p:nvSpPr>
          <p:cNvPr id="39" name="PlaceHolder 2"/>
          <p:cNvSpPr>
            <a:spLocks noGrp="1"/>
          </p:cNvSpPr>
          <p:nvPr>
            <p:ph/>
          </p:nvPr>
        </p:nvSpPr>
        <p:spPr>
          <a:xfrm>
            <a:off x="676800" y="2011680"/>
            <a:ext cx="524736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trike="noStrike" u="none">
              <a:solidFill>
                <a:schemeClr val="dk1">
                  <a:lumMod val="85000"/>
                  <a:lumOff val="15000"/>
                </a:schemeClr>
              </a:solidFill>
              <a:uFillTx/>
              <a:latin typeface="Calibri Light"/>
            </a:endParaRPr>
          </a:p>
        </p:txBody>
      </p:sp>
      <p:sp>
        <p:nvSpPr>
          <p:cNvPr id="40" name="PlaceHolder 3"/>
          <p:cNvSpPr>
            <a:spLocks noGrp="1"/>
          </p:cNvSpPr>
          <p:nvPr>
            <p:ph/>
          </p:nvPr>
        </p:nvSpPr>
        <p:spPr>
          <a:xfrm>
            <a:off x="6186960" y="2011680"/>
            <a:ext cx="5247360" cy="3765960"/>
          </a:xfrm>
          <a:prstGeom prst="rect">
            <a:avLst/>
          </a:prstGeom>
          <a:noFill/>
          <a:ln w="0">
            <a:noFill/>
          </a:ln>
        </p:spPr>
        <p:txBody>
          <a:bodyPr lIns="0" rIns="0" tIns="0" bIns="0" anchor="t">
            <a:normAutofit/>
          </a:bodyPr>
          <a:p>
            <a:pPr indent="0">
              <a:lnSpc>
                <a:spcPct val="85000"/>
              </a:lnSpc>
              <a:spcBef>
                <a:spcPts val="1417"/>
              </a:spcBef>
              <a:buNone/>
            </a:pPr>
            <a:endParaRPr b="0" lang="en-US" sz="2400" strike="noStrike" u="none">
              <a:solidFill>
                <a:schemeClr val="dk1">
                  <a:lumMod val="85000"/>
                  <a:lumOff val="15000"/>
                </a:schemeClr>
              </a:solidFill>
              <a:uFillTx/>
              <a:latin typeface="Calibri Light"/>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0678AE48-C7F0-436A-ACDA-1964E8064F83}" type="slidenum">
              <a:t>&lt;#&gt;</a:t>
            </a:fld>
          </a:p>
        </p:txBody>
      </p:sp>
      <p:sp>
        <p:nvSpPr>
          <p:cNvPr id="7" name="PlaceHolder 6"/>
          <p:cNvSpPr>
            <a:spLocks noGrp="1"/>
          </p:cNvSpPr>
          <p:nvPr>
            <p:ph type="dt" idx="16"/>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3.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8.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9.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10.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11.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0" name="Rectangle 3"/>
          <p:cNvSpPr/>
          <p:nvPr/>
        </p:nvSpPr>
        <p:spPr>
          <a:xfrm>
            <a:off x="0" y="0"/>
            <a:ext cx="12191760" cy="6857640"/>
          </a:xfrm>
          <a:prstGeom prst="rect">
            <a:avLst/>
          </a:prstGeom>
          <a:solidFill>
            <a:srgbClr val="899679"/>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 name="PlaceHolder 1"/>
          <p:cNvSpPr>
            <a:spLocks noGrp="1"/>
          </p:cNvSpPr>
          <p:nvPr>
            <p:ph type="title"/>
          </p:nvPr>
        </p:nvSpPr>
        <p:spPr>
          <a:xfrm>
            <a:off x="603360" y="770400"/>
            <a:ext cx="10782000" cy="3352320"/>
          </a:xfrm>
          <a:prstGeom prst="rect">
            <a:avLst/>
          </a:prstGeom>
          <a:noFill/>
          <a:ln w="0">
            <a:noFill/>
          </a:ln>
        </p:spPr>
        <p:txBody>
          <a:bodyPr lIns="91440" rIns="91440" tIns="45720" bIns="45720" anchor="b">
            <a:noAutofit/>
          </a:bodyPr>
          <a:p>
            <a:pPr indent="0" defTabSz="914400">
              <a:lnSpc>
                <a:spcPct val="80000"/>
              </a:lnSpc>
              <a:buNone/>
            </a:pPr>
            <a:r>
              <a:rPr b="0" lang="en-US" sz="8800" spc="-119" strike="noStrike" u="none">
                <a:solidFill>
                  <a:srgbClr val="ffffff"/>
                </a:solidFill>
                <a:uFillTx/>
                <a:latin typeface="Calibri Light"/>
              </a:rPr>
              <a:t>Cl</a:t>
            </a:r>
            <a:r>
              <a:rPr b="0" lang="en-US" sz="8800" spc="-119" strike="noStrike" u="none">
                <a:solidFill>
                  <a:srgbClr val="ffffff"/>
                </a:solidFill>
                <a:uFillTx/>
                <a:latin typeface="Calibri Light"/>
              </a:rPr>
              <a:t>ic</a:t>
            </a:r>
            <a:r>
              <a:rPr b="0" lang="en-US" sz="8800" spc="-119" strike="noStrike" u="none">
                <a:solidFill>
                  <a:srgbClr val="ffffff"/>
                </a:solidFill>
                <a:uFillTx/>
                <a:latin typeface="Calibri Light"/>
              </a:rPr>
              <a:t>k </a:t>
            </a:r>
            <a:r>
              <a:rPr b="0" lang="en-US" sz="8800" spc="-119" strike="noStrike" u="none">
                <a:solidFill>
                  <a:srgbClr val="ffffff"/>
                </a:solidFill>
                <a:uFillTx/>
                <a:latin typeface="Calibri Light"/>
              </a:rPr>
              <a:t>to </a:t>
            </a:r>
            <a:r>
              <a:rPr b="0" lang="en-US" sz="8800" spc="-119" strike="noStrike" u="none">
                <a:solidFill>
                  <a:srgbClr val="ffffff"/>
                </a:solidFill>
                <a:uFillTx/>
                <a:latin typeface="Calibri Light"/>
              </a:rPr>
              <a:t>e</a:t>
            </a:r>
            <a:r>
              <a:rPr b="0" lang="en-US" sz="8800" spc="-119" strike="noStrike" u="none">
                <a:solidFill>
                  <a:srgbClr val="ffffff"/>
                </a:solidFill>
                <a:uFillTx/>
                <a:latin typeface="Calibri Light"/>
              </a:rPr>
              <a:t>di</a:t>
            </a:r>
            <a:r>
              <a:rPr b="0" lang="en-US" sz="8800" spc="-119" strike="noStrike" u="none">
                <a:solidFill>
                  <a:srgbClr val="ffffff"/>
                </a:solidFill>
                <a:uFillTx/>
                <a:latin typeface="Calibri Light"/>
              </a:rPr>
              <a:t>t </a:t>
            </a:r>
            <a:r>
              <a:rPr b="0" lang="en-US" sz="8800" spc="-119" strike="noStrike" u="none">
                <a:solidFill>
                  <a:srgbClr val="ffffff"/>
                </a:solidFill>
                <a:uFillTx/>
                <a:latin typeface="Calibri Light"/>
              </a:rPr>
              <a:t>M</a:t>
            </a:r>
            <a:r>
              <a:rPr b="0" lang="en-US" sz="8800" spc="-119" strike="noStrike" u="none">
                <a:solidFill>
                  <a:srgbClr val="ffffff"/>
                </a:solidFill>
                <a:uFillTx/>
                <a:latin typeface="Calibri Light"/>
              </a:rPr>
              <a:t>a</a:t>
            </a:r>
            <a:r>
              <a:rPr b="0" lang="en-US" sz="8800" spc="-119" strike="noStrike" u="none">
                <a:solidFill>
                  <a:srgbClr val="ffffff"/>
                </a:solidFill>
                <a:uFillTx/>
                <a:latin typeface="Calibri Light"/>
              </a:rPr>
              <a:t>st</a:t>
            </a:r>
            <a:r>
              <a:rPr b="0" lang="en-US" sz="8800" spc="-119" strike="noStrike" u="none">
                <a:solidFill>
                  <a:srgbClr val="ffffff"/>
                </a:solidFill>
                <a:uFillTx/>
                <a:latin typeface="Calibri Light"/>
              </a:rPr>
              <a:t>er </a:t>
            </a:r>
            <a:r>
              <a:rPr b="0" lang="en-US" sz="8800" spc="-119" strike="noStrike" u="none">
                <a:solidFill>
                  <a:srgbClr val="ffffff"/>
                </a:solidFill>
                <a:uFillTx/>
                <a:latin typeface="Calibri Light"/>
              </a:rPr>
              <a:t>ti</a:t>
            </a:r>
            <a:r>
              <a:rPr b="0" lang="en-US" sz="8800" spc="-119" strike="noStrike" u="none">
                <a:solidFill>
                  <a:srgbClr val="ffffff"/>
                </a:solidFill>
                <a:uFillTx/>
                <a:latin typeface="Calibri Light"/>
              </a:rPr>
              <a:t>tl</a:t>
            </a:r>
            <a:r>
              <a:rPr b="0" lang="en-US" sz="8800" spc="-119" strike="noStrike" u="none">
                <a:solidFill>
                  <a:srgbClr val="ffffff"/>
                </a:solidFill>
                <a:uFillTx/>
                <a:latin typeface="Calibri Light"/>
              </a:rPr>
              <a:t>e </a:t>
            </a:r>
            <a:r>
              <a:rPr b="0" lang="en-US" sz="8800" spc="-119" strike="noStrike" u="none">
                <a:solidFill>
                  <a:srgbClr val="ffffff"/>
                </a:solidFill>
                <a:uFillTx/>
                <a:latin typeface="Calibri Light"/>
              </a:rPr>
              <a:t>st</a:t>
            </a:r>
            <a:r>
              <a:rPr b="0" lang="en-US" sz="8800" spc="-119" strike="noStrike" u="none">
                <a:solidFill>
                  <a:srgbClr val="ffffff"/>
                </a:solidFill>
                <a:uFillTx/>
                <a:latin typeface="Calibri Light"/>
              </a:rPr>
              <a:t>yl</a:t>
            </a:r>
            <a:r>
              <a:rPr b="0" lang="en-US" sz="8800" spc="-119" strike="noStrike" u="none">
                <a:solidFill>
                  <a:srgbClr val="ffffff"/>
                </a:solidFill>
                <a:uFillTx/>
                <a:latin typeface="Calibri Light"/>
              </a:rPr>
              <a:t>e</a:t>
            </a:r>
            <a:endParaRPr b="0" lang="en-US" sz="8800" strike="noStrike" u="none">
              <a:solidFill>
                <a:schemeClr val="dk1"/>
              </a:solidFill>
              <a:uFillTx/>
              <a:latin typeface="Calibri Light"/>
            </a:endParaRPr>
          </a:p>
        </p:txBody>
      </p:sp>
      <p:sp>
        <p:nvSpPr>
          <p:cNvPr id="2" name="PlaceHolder 2"/>
          <p:cNvSpPr>
            <a:spLocks noGrp="1"/>
          </p:cNvSpPr>
          <p:nvPr>
            <p:ph type="dt" idx="1"/>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trike="noStrike" u="none">
                <a:solidFill>
                  <a:schemeClr val="dk1">
                    <a:alpha val="80000"/>
                  </a:schemeClr>
                </a:solidFill>
                <a:uFillTx/>
                <a:latin typeface="Calibri Light"/>
              </a:defRPr>
            </a:lvl1pPr>
          </a:lstStyle>
          <a:p>
            <a:pPr indent="0" defTabSz="457200">
              <a:lnSpc>
                <a:spcPct val="100000"/>
              </a:lnSpc>
              <a:buNone/>
            </a:pPr>
            <a:r>
              <a:rPr b="0" lang="en-US" sz="950" strike="noStrike" u="none">
                <a:solidFill>
                  <a:schemeClr val="dk1">
                    <a:alpha val="80000"/>
                  </a:schemeClr>
                </a:solidFill>
                <a:uFillTx/>
                <a:latin typeface="Calibri Light"/>
              </a:rPr>
              <a:t> </a:t>
            </a:r>
            <a:endParaRPr b="0" lang="en-US" sz="950" strike="noStrike" u="none">
              <a:solidFill>
                <a:srgbClr val="ffffff"/>
              </a:solidFill>
              <a:uFillTx/>
              <a:latin typeface="Times New Roman"/>
            </a:endParaRPr>
          </a:p>
        </p:txBody>
      </p:sp>
      <p:sp>
        <p:nvSpPr>
          <p:cNvPr id="3" name="PlaceHolder 3"/>
          <p:cNvSpPr>
            <a:spLocks noGrp="1"/>
          </p:cNvSpPr>
          <p:nvPr>
            <p:ph type="ftr" idx="2"/>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 </a:t>
            </a:r>
            <a:endParaRPr b="0" lang="en-US" sz="1400" strike="noStrike" u="none">
              <a:solidFill>
                <a:srgbClr val="ffffff"/>
              </a:solidFill>
              <a:uFillTx/>
              <a:latin typeface="Times New Roman"/>
            </a:endParaRPr>
          </a:p>
        </p:txBody>
      </p:sp>
      <p:sp>
        <p:nvSpPr>
          <p:cNvPr id="4" name="PlaceHolder 4"/>
          <p:cNvSpPr>
            <a:spLocks noGrp="1"/>
          </p:cNvSpPr>
          <p:nvPr>
            <p:ph type="sldNum" idx="3"/>
          </p:nvPr>
        </p:nvSpPr>
        <p:spPr>
          <a:xfrm>
            <a:off x="8763840" y="587628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10300" strike="noStrike" u="none">
                <a:solidFill>
                  <a:schemeClr val="accent1">
                    <a:alpha val="25000"/>
                  </a:schemeClr>
                </a:solidFill>
                <a:uFillTx/>
                <a:latin typeface="Calibri Light"/>
              </a:defRPr>
            </a:lvl1pPr>
          </a:lstStyle>
          <a:p>
            <a:pPr indent="0" algn="r" defTabSz="457200">
              <a:lnSpc>
                <a:spcPct val="100000"/>
              </a:lnSpc>
              <a:buNone/>
            </a:pPr>
            <a:fld id="{D8E49452-980F-4DAD-9FEF-7B3F48AA416B}" type="slidenum">
              <a:rPr b="0" lang="en-US" sz="10300" strike="noStrike" u="none">
                <a:solidFill>
                  <a:schemeClr val="accent1">
                    <a:alpha val="25000"/>
                  </a:schemeClr>
                </a:solidFill>
                <a:uFillTx/>
                <a:latin typeface="Calibri Light"/>
              </a:rPr>
              <a:t>19</a:t>
            </a:fld>
            <a:endParaRPr b="0" lang="en-US" sz="10300" strike="noStrike" u="none">
              <a:solidFill>
                <a:srgbClr val="ffffff"/>
              </a:solidFill>
              <a:uFillTx/>
              <a:latin typeface="Times New Roman"/>
            </a:endParaRPr>
          </a:p>
        </p:txBody>
      </p:sp>
      <p:sp>
        <p:nvSpPr>
          <p:cNvPr id="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85000"/>
              </a:lnSpc>
              <a:spcBef>
                <a:spcPts val="1417"/>
              </a:spcBef>
              <a:buClr>
                <a:srgbClr val="ffffff"/>
              </a:buClr>
              <a:buSzPct val="45000"/>
              <a:buFont typeface="Wingdings" charset="2"/>
              <a:buChar char=""/>
            </a:pPr>
            <a:r>
              <a:rPr b="0" lang="en-US" sz="2400" strike="noStrike" u="none">
                <a:solidFill>
                  <a:schemeClr val="dk1">
                    <a:lumMod val="85000"/>
                    <a:lumOff val="15000"/>
                  </a:schemeClr>
                </a:solidFill>
                <a:uFillTx/>
                <a:latin typeface="Calibri Light"/>
              </a:rPr>
              <a:t>Click to edit the outline text format</a:t>
            </a:r>
            <a:endParaRPr b="0" lang="en-US" sz="2400" strike="noStrike" u="none">
              <a:solidFill>
                <a:schemeClr val="dk1">
                  <a:lumMod val="85000"/>
                  <a:lumOff val="15000"/>
                </a:schemeClr>
              </a:solidFill>
              <a:uFillTx/>
              <a:latin typeface="Calibri Light"/>
            </a:endParaRPr>
          </a:p>
          <a:p>
            <a:pPr lvl="1" marL="864000" indent="-324000">
              <a:lnSpc>
                <a:spcPct val="85000"/>
              </a:lnSpc>
              <a:spcBef>
                <a:spcPts val="1134"/>
              </a:spcBef>
              <a:buClr>
                <a:srgbClr val="ffffff"/>
              </a:buClr>
              <a:buSzPct val="75000"/>
              <a:buFont typeface="Symbol" charset="2"/>
              <a:buChar char=""/>
            </a:pPr>
            <a:r>
              <a:rPr b="0" i="1" lang="en-US" sz="2000" strike="noStrike" u="none">
                <a:solidFill>
                  <a:schemeClr val="dk1">
                    <a:lumMod val="85000"/>
                    <a:lumOff val="15000"/>
                  </a:schemeClr>
                </a:solidFill>
                <a:uFillTx/>
                <a:latin typeface="Calibri Light"/>
              </a:rPr>
              <a:t>Second Outline Level</a:t>
            </a:r>
            <a:endParaRPr b="0" i="1" lang="en-US" sz="2000" strike="noStrike" u="none">
              <a:solidFill>
                <a:schemeClr val="dk1">
                  <a:lumMod val="85000"/>
                  <a:lumOff val="15000"/>
                </a:schemeClr>
              </a:solidFill>
              <a:uFillTx/>
              <a:latin typeface="Calibri Light"/>
            </a:endParaRPr>
          </a:p>
          <a:p>
            <a:pPr lvl="2" marL="1296000" indent="-288000">
              <a:lnSpc>
                <a:spcPct val="85000"/>
              </a:lnSpc>
              <a:spcBef>
                <a:spcPts val="850"/>
              </a:spcBef>
              <a:buClr>
                <a:srgbClr val="ffffff"/>
              </a:buClr>
              <a:buSzPct val="45000"/>
              <a:buFont typeface="Wingdings" charset="2"/>
              <a:buChar char=""/>
            </a:pPr>
            <a:r>
              <a:rPr b="0" lang="en-US" sz="1800" strike="noStrike" u="none">
                <a:solidFill>
                  <a:schemeClr val="dk1">
                    <a:lumMod val="85000"/>
                    <a:lumOff val="15000"/>
                  </a:schemeClr>
                </a:solidFill>
                <a:uFillTx/>
                <a:latin typeface="Calibri Light"/>
              </a:rPr>
              <a:t>Third Outline Level</a:t>
            </a:r>
            <a:endParaRPr b="0" lang="en-US" sz="1800" strike="noStrike" u="none">
              <a:solidFill>
                <a:schemeClr val="dk1">
                  <a:lumMod val="85000"/>
                  <a:lumOff val="15000"/>
                </a:schemeClr>
              </a:solidFill>
              <a:uFillTx/>
              <a:latin typeface="Calibri Light"/>
            </a:endParaRPr>
          </a:p>
          <a:p>
            <a:pPr lvl="3" marL="1728000" indent="-216000">
              <a:lnSpc>
                <a:spcPct val="85000"/>
              </a:lnSpc>
              <a:spcBef>
                <a:spcPts val="567"/>
              </a:spcBef>
              <a:buClr>
                <a:srgbClr val="ffffff"/>
              </a:buClr>
              <a:buSzPct val="75000"/>
              <a:buFont typeface="Symbol" charset="2"/>
              <a:buChar char=""/>
            </a:pPr>
            <a:r>
              <a:rPr b="0" lang="en-US" sz="1800" strike="noStrike" u="none">
                <a:solidFill>
                  <a:schemeClr val="dk1">
                    <a:lumMod val="85000"/>
                    <a:lumOff val="15000"/>
                  </a:schemeClr>
                </a:solidFill>
                <a:uFillTx/>
                <a:latin typeface="Calibri Light"/>
              </a:rPr>
              <a:t>Fourth Outline Level</a:t>
            </a:r>
            <a:endParaRPr b="0" lang="en-US" sz="1800" strike="noStrike" u="none">
              <a:solidFill>
                <a:schemeClr val="dk1">
                  <a:lumMod val="85000"/>
                  <a:lumOff val="15000"/>
                </a:schemeClr>
              </a:solidFill>
              <a:uFillTx/>
              <a:latin typeface="Calibri Light"/>
            </a:endParaRPr>
          </a:p>
          <a:p>
            <a:pPr lvl="4" marL="2160000" indent="-216000">
              <a:lnSpc>
                <a:spcPct val="85000"/>
              </a:lnSpc>
              <a:spcBef>
                <a:spcPts val="283"/>
              </a:spcBef>
              <a:buClr>
                <a:srgbClr val="ffffff"/>
              </a:buClr>
              <a:buSzPct val="45000"/>
              <a:buFont typeface="Wingdings" charset="2"/>
              <a:buChar char=""/>
            </a:pPr>
            <a:r>
              <a:rPr b="0" lang="en-US" sz="2000" strike="noStrike" u="none">
                <a:solidFill>
                  <a:schemeClr val="dk1">
                    <a:lumMod val="85000"/>
                    <a:lumOff val="15000"/>
                  </a:schemeClr>
                </a:solidFill>
                <a:uFillTx/>
                <a:latin typeface="Calibri Light"/>
              </a:rPr>
              <a:t>Fifth Outline Level</a:t>
            </a:r>
            <a:endParaRPr b="0" lang="en-US" sz="2000" strike="noStrike" u="none">
              <a:solidFill>
                <a:schemeClr val="dk1">
                  <a:lumMod val="85000"/>
                  <a:lumOff val="15000"/>
                </a:schemeClr>
              </a:solidFill>
              <a:uFillTx/>
              <a:latin typeface="Calibri Light"/>
            </a:endParaRPr>
          </a:p>
          <a:p>
            <a:pPr lvl="5" marL="2592000" indent="-216000">
              <a:lnSpc>
                <a:spcPct val="85000"/>
              </a:lnSpc>
              <a:spcBef>
                <a:spcPts val="283"/>
              </a:spcBef>
              <a:buClr>
                <a:srgbClr val="ffffff"/>
              </a:buClr>
              <a:buSzPct val="45000"/>
              <a:buFont typeface="Wingdings" charset="2"/>
              <a:buChar char=""/>
            </a:pPr>
            <a:r>
              <a:rPr b="0" lang="en-US" sz="2000" strike="noStrike" u="none">
                <a:solidFill>
                  <a:schemeClr val="dk1">
                    <a:lumMod val="85000"/>
                    <a:lumOff val="15000"/>
                  </a:schemeClr>
                </a:solidFill>
                <a:uFillTx/>
                <a:latin typeface="Calibri Light"/>
              </a:rPr>
              <a:t>Sixth Outline Level</a:t>
            </a:r>
            <a:endParaRPr b="0" lang="en-US" sz="2000" strike="noStrike" u="none">
              <a:solidFill>
                <a:schemeClr val="dk1">
                  <a:lumMod val="85000"/>
                  <a:lumOff val="15000"/>
                </a:schemeClr>
              </a:solidFill>
              <a:uFillTx/>
              <a:latin typeface="Calibri Light"/>
            </a:endParaRPr>
          </a:p>
          <a:p>
            <a:pPr lvl="6" marL="3024000" indent="-216000">
              <a:lnSpc>
                <a:spcPct val="85000"/>
              </a:lnSpc>
              <a:spcBef>
                <a:spcPts val="283"/>
              </a:spcBef>
              <a:buClr>
                <a:srgbClr val="ffffff"/>
              </a:buClr>
              <a:buSzPct val="45000"/>
              <a:buFont typeface="Wingdings" charset="2"/>
              <a:buChar char=""/>
            </a:pPr>
            <a:r>
              <a:rPr b="0" lang="en-US" sz="2000" strike="noStrike" u="none">
                <a:solidFill>
                  <a:schemeClr val="dk1">
                    <a:lumMod val="85000"/>
                    <a:lumOff val="15000"/>
                  </a:schemeClr>
                </a:solidFill>
                <a:uFillTx/>
                <a:latin typeface="Calibri Light"/>
              </a:rPr>
              <a:t>Seventh Outline Level</a:t>
            </a:r>
            <a:endParaRPr b="0" lang="en-US" sz="2000" strike="noStrike" u="none">
              <a:solidFill>
                <a:schemeClr val="dk1">
                  <a:lumMod val="85000"/>
                  <a:lumOff val="15000"/>
                </a:schemeClr>
              </a:solidFill>
              <a:uFillTx/>
              <a:latin typeface="Calibri Light"/>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 name="Rectangle 1"/>
          <p:cNvSpPr/>
          <p:nvPr/>
        </p:nvSpPr>
        <p:spPr>
          <a:xfrm>
            <a:off x="7620120" y="0"/>
            <a:ext cx="4571640" cy="6857640"/>
          </a:xfrm>
          <a:prstGeom prst="rect">
            <a:avLst/>
          </a:prstGeom>
          <a:solidFill>
            <a:srgbClr val="899679"/>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8" name="PlaceHolder 1"/>
          <p:cNvSpPr>
            <a:spLocks noGrp="1"/>
          </p:cNvSpPr>
          <p:nvPr>
            <p:ph type="title"/>
          </p:nvPr>
        </p:nvSpPr>
        <p:spPr>
          <a:xfrm>
            <a:off x="8261280" y="542160"/>
            <a:ext cx="3382920" cy="1919880"/>
          </a:xfrm>
          <a:prstGeom prst="rect">
            <a:avLst/>
          </a:prstGeom>
          <a:noFill/>
          <a:ln w="0">
            <a:noFill/>
          </a:ln>
        </p:spPr>
        <p:txBody>
          <a:bodyPr lIns="91440" rIns="91440" tIns="45720" bIns="45720" anchor="b">
            <a:noAutofit/>
          </a:bodyPr>
          <a:p>
            <a:pPr indent="0" defTabSz="914400">
              <a:lnSpc>
                <a:spcPct val="85000"/>
              </a:lnSpc>
              <a:buNone/>
            </a:pPr>
            <a:r>
              <a:rPr b="0" lang="en-US" sz="4000" spc="-119" strike="noStrike" u="none">
                <a:solidFill>
                  <a:srgbClr val="ffffff"/>
                </a:solidFill>
                <a:uFillTx/>
                <a:latin typeface="Calibri Light"/>
              </a:rPr>
              <a:t>Click to edit Master title style</a:t>
            </a:r>
            <a:endParaRPr b="0" lang="en-US" sz="4000" strike="noStrike" u="none">
              <a:solidFill>
                <a:schemeClr val="dk1"/>
              </a:solidFill>
              <a:uFillTx/>
              <a:latin typeface="Calibri Light"/>
            </a:endParaRPr>
          </a:p>
        </p:txBody>
      </p:sp>
      <p:sp>
        <p:nvSpPr>
          <p:cNvPr id="59" name="PlaceHolder 2"/>
          <p:cNvSpPr>
            <a:spLocks noGrp="1"/>
          </p:cNvSpPr>
          <p:nvPr>
            <p:ph type="body"/>
          </p:nvPr>
        </p:nvSpPr>
        <p:spPr>
          <a:xfrm>
            <a:off x="762120" y="762120"/>
            <a:ext cx="6095520" cy="45716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3200" strike="noStrike" u="none">
                <a:solidFill>
                  <a:schemeClr val="dk1">
                    <a:lumMod val="85000"/>
                    <a:lumOff val="15000"/>
                  </a:schemeClr>
                </a:solidFill>
                <a:uFillTx/>
                <a:latin typeface="Calibri Light"/>
              </a:rPr>
              <a:t>Click to edit Master text styles</a:t>
            </a:r>
            <a:endParaRPr b="0" lang="en-US" sz="32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
            </a:pPr>
            <a:r>
              <a:rPr b="0" lang="en-US" sz="2800" strike="noStrike" u="none">
                <a:solidFill>
                  <a:schemeClr val="dk1">
                    <a:lumMod val="85000"/>
                    <a:lumOff val="15000"/>
                  </a:schemeClr>
                </a:solidFill>
                <a:uFillTx/>
                <a:latin typeface="Calibri Light"/>
              </a:rPr>
              <a:t>Second level</a:t>
            </a:r>
            <a:endParaRPr b="0" i="1" lang="en-US" sz="2800" strike="noStrike" u="none">
              <a:solidFill>
                <a:schemeClr val="dk1">
                  <a:lumMod val="85000"/>
                  <a:lumOff val="15000"/>
                </a:schemeClr>
              </a:solidFill>
              <a:uFillTx/>
              <a:latin typeface="Calibri Light"/>
            </a:endParaRPr>
          </a:p>
          <a:p>
            <a:pPr lvl="2" marL="548640" indent="-548640" defTabSz="914400">
              <a:lnSpc>
                <a:spcPct val="85000"/>
              </a:lnSpc>
              <a:spcBef>
                <a:spcPts val="601"/>
              </a:spcBef>
              <a:buClr>
                <a:srgbClr val="262626"/>
              </a:buClr>
              <a:buFont typeface="Arial"/>
              <a:buChar char=" "/>
            </a:pPr>
            <a:r>
              <a:rPr b="0" i="1" lang="en-US" sz="2400" strike="noStrike" u="none">
                <a:solidFill>
                  <a:schemeClr val="dk1">
                    <a:lumMod val="85000"/>
                    <a:lumOff val="15000"/>
                  </a:schemeClr>
                </a:solidFill>
                <a:uFillTx/>
                <a:latin typeface="Calibri Light"/>
              </a:rPr>
              <a:t>Third level</a:t>
            </a:r>
            <a:endParaRPr b="0" lang="en-US" sz="2400" strike="noStrike" u="none">
              <a:solidFill>
                <a:schemeClr val="dk1">
                  <a:lumMod val="85000"/>
                  <a:lumOff val="15000"/>
                </a:schemeClr>
              </a:solidFill>
              <a:uFillTx/>
              <a:latin typeface="Calibri Light"/>
            </a:endParaRPr>
          </a:p>
          <a:p>
            <a:pPr lvl="3" marL="822960" indent="-822960" defTabSz="914400">
              <a:lnSpc>
                <a:spcPct val="85000"/>
              </a:lnSpc>
              <a:spcBef>
                <a:spcPts val="601"/>
              </a:spcBef>
              <a:buClr>
                <a:srgbClr val="262626"/>
              </a:buClr>
              <a:buFont typeface="Arial"/>
              <a:buChar char=" "/>
            </a:pPr>
            <a:r>
              <a:rPr b="0" lang="en-US" sz="2000" strike="noStrike" u="none">
                <a:solidFill>
                  <a:schemeClr val="dk1">
                    <a:lumMod val="85000"/>
                    <a:lumOff val="15000"/>
                  </a:schemeClr>
                </a:solidFill>
                <a:uFillTx/>
                <a:latin typeface="Calibri Light"/>
              </a:rPr>
              <a:t>Fourth level</a:t>
            </a:r>
            <a:endParaRPr b="0" lang="en-US" sz="2000" strike="noStrike" u="none">
              <a:solidFill>
                <a:schemeClr val="dk1">
                  <a:lumMod val="85000"/>
                  <a:lumOff val="15000"/>
                </a:schemeClr>
              </a:solidFill>
              <a:uFillTx/>
              <a:latin typeface="Calibri Light"/>
            </a:endParaRPr>
          </a:p>
          <a:p>
            <a:pPr lvl="4" marL="1097280" indent="-1097280" defTabSz="914400">
              <a:lnSpc>
                <a:spcPct val="85000"/>
              </a:lnSpc>
              <a:spcBef>
                <a:spcPts val="601"/>
              </a:spcBef>
              <a:buClr>
                <a:srgbClr val="262626"/>
              </a:buClr>
              <a:buFont typeface="Arial"/>
              <a:buChar char=" "/>
            </a:pPr>
            <a:r>
              <a:rPr b="0" lang="en-US" sz="2000" strike="noStrike" u="none">
                <a:solidFill>
                  <a:schemeClr val="dk1">
                    <a:lumMod val="85000"/>
                    <a:lumOff val="15000"/>
                  </a:schemeClr>
                </a:solidFill>
                <a:uFillTx/>
                <a:latin typeface="Calibri Light"/>
              </a:rPr>
              <a:t>Fifth level</a:t>
            </a:r>
            <a:endParaRPr b="0" lang="en-US" sz="2000" strike="noStrike" u="none">
              <a:solidFill>
                <a:schemeClr val="dk1">
                  <a:lumMod val="85000"/>
                  <a:lumOff val="15000"/>
                </a:schemeClr>
              </a:solidFill>
              <a:uFillTx/>
              <a:latin typeface="Calibri Light"/>
            </a:endParaRPr>
          </a:p>
        </p:txBody>
      </p:sp>
      <p:sp>
        <p:nvSpPr>
          <p:cNvPr id="60" name="PlaceHolder 3"/>
          <p:cNvSpPr>
            <a:spLocks noGrp="1"/>
          </p:cNvSpPr>
          <p:nvPr>
            <p:ph type="body"/>
          </p:nvPr>
        </p:nvSpPr>
        <p:spPr>
          <a:xfrm>
            <a:off x="8276040" y="2511720"/>
            <a:ext cx="3398040" cy="31266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1800" strike="noStrike" u="none">
                <a:solidFill>
                  <a:srgbClr val="262626"/>
                </a:solidFill>
                <a:uFillTx/>
                <a:latin typeface="Calibri Light"/>
              </a:rPr>
              <a:t>Click to edit Master text styles</a:t>
            </a:r>
            <a:endParaRPr b="0" lang="en-US" sz="1800" strike="noStrike" u="none">
              <a:solidFill>
                <a:schemeClr val="dk1">
                  <a:lumMod val="85000"/>
                  <a:lumOff val="15000"/>
                </a:schemeClr>
              </a:solidFill>
              <a:uFillTx/>
              <a:latin typeface="Calibri Light"/>
            </a:endParaRPr>
          </a:p>
        </p:txBody>
      </p:sp>
      <p:sp>
        <p:nvSpPr>
          <p:cNvPr id="61" name="PlaceHolder 4"/>
          <p:cNvSpPr>
            <a:spLocks noGrp="1"/>
          </p:cNvSpPr>
          <p:nvPr>
            <p:ph type="dt" idx="28"/>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trike="noStrike" u="none">
                <a:solidFill>
                  <a:schemeClr val="dk1">
                    <a:alpha val="80000"/>
                  </a:schemeClr>
                </a:solidFill>
                <a:uFillTx/>
                <a:latin typeface="Calibri Light"/>
              </a:defRPr>
            </a:lvl1pPr>
          </a:lstStyle>
          <a:p>
            <a:pPr indent="0" defTabSz="457200">
              <a:lnSpc>
                <a:spcPct val="100000"/>
              </a:lnSpc>
              <a:buNone/>
            </a:pPr>
            <a:r>
              <a:rPr b="0" lang="en-US" sz="950" strike="noStrike" u="none">
                <a:solidFill>
                  <a:schemeClr val="dk1">
                    <a:alpha val="80000"/>
                  </a:schemeClr>
                </a:solidFill>
                <a:uFillTx/>
                <a:latin typeface="Calibri Light"/>
              </a:rPr>
              <a:t>&lt;date/time&gt;</a:t>
            </a:r>
            <a:endParaRPr b="0" lang="en-US" sz="950" strike="noStrike" u="none">
              <a:solidFill>
                <a:srgbClr val="000000"/>
              </a:solidFill>
              <a:uFillTx/>
              <a:latin typeface="Times New Roman"/>
            </a:endParaRPr>
          </a:p>
        </p:txBody>
      </p:sp>
      <p:sp>
        <p:nvSpPr>
          <p:cNvPr id="62" name="PlaceHolder 5"/>
          <p:cNvSpPr>
            <a:spLocks noGrp="1"/>
          </p:cNvSpPr>
          <p:nvPr>
            <p:ph type="ftr" idx="29"/>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63" name="PlaceHolder 6"/>
          <p:cNvSpPr>
            <a:spLocks noGrp="1"/>
          </p:cNvSpPr>
          <p:nvPr>
            <p:ph type="sldNum" idx="30"/>
          </p:nvPr>
        </p:nvSpPr>
        <p:spPr>
          <a:xfrm>
            <a:off x="8763840" y="587628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10300" strike="noStrike" u="none">
                <a:solidFill>
                  <a:schemeClr val="accent1">
                    <a:alpha val="20000"/>
                  </a:schemeClr>
                </a:solidFill>
                <a:uFillTx/>
                <a:latin typeface="Calibri Light"/>
              </a:defRPr>
            </a:lvl1pPr>
          </a:lstStyle>
          <a:p>
            <a:pPr indent="0" algn="r" defTabSz="457200">
              <a:lnSpc>
                <a:spcPct val="100000"/>
              </a:lnSpc>
              <a:buNone/>
            </a:pPr>
            <a:fld id="{268678C6-DC07-4D93-BB43-D0397B8B4565}" type="slidenum">
              <a:rPr b="0" lang="en-US" sz="10300" strike="noStrike" u="none">
                <a:solidFill>
                  <a:schemeClr val="accent1">
                    <a:alpha val="20000"/>
                  </a:schemeClr>
                </a:solidFill>
                <a:uFillTx/>
                <a:latin typeface="Calibri Light"/>
              </a:rPr>
              <a:t>&lt;number&gt;</a:t>
            </a:fld>
            <a:endParaRPr b="0" lang="en-US" sz="103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0"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649080" y="5418720"/>
            <a:ext cx="10780560" cy="613080"/>
          </a:xfrm>
          <a:prstGeom prst="rect">
            <a:avLst/>
          </a:prstGeom>
          <a:noFill/>
          <a:ln w="0">
            <a:noFill/>
          </a:ln>
        </p:spPr>
        <p:txBody>
          <a:bodyPr lIns="91440" rIns="91440" tIns="45720" bIns="45720" anchor="b">
            <a:normAutofit/>
          </a:bodyPr>
          <a:p>
            <a:pPr indent="0" defTabSz="914400">
              <a:lnSpc>
                <a:spcPct val="85000"/>
              </a:lnSpc>
              <a:buNone/>
            </a:pPr>
            <a:r>
              <a:rPr b="0" lang="en-US" sz="3200" spc="-119" strike="noStrike" u="none">
                <a:solidFill>
                  <a:srgbClr val="ffffff"/>
                </a:solidFill>
                <a:uFillTx/>
                <a:latin typeface="Calibri Light"/>
              </a:rPr>
              <a:t>Click to edit Master title style</a:t>
            </a:r>
            <a:endParaRPr b="0" lang="en-US" sz="3200" strike="noStrike" u="none">
              <a:solidFill>
                <a:schemeClr val="dk1"/>
              </a:solidFill>
              <a:uFillTx/>
              <a:latin typeface="Calibri Light"/>
            </a:endParaRPr>
          </a:p>
        </p:txBody>
      </p:sp>
      <p:sp>
        <p:nvSpPr>
          <p:cNvPr id="65" name="PlaceHolder 2"/>
          <p:cNvSpPr>
            <a:spLocks noGrp="1"/>
          </p:cNvSpPr>
          <p:nvPr>
            <p:ph type="body"/>
          </p:nvPr>
        </p:nvSpPr>
        <p:spPr>
          <a:xfrm>
            <a:off x="0" y="0"/>
            <a:ext cx="12191760" cy="5330520"/>
          </a:xfrm>
          <a:prstGeom prst="rect">
            <a:avLst/>
          </a:prstGeom>
          <a:solidFill>
            <a:schemeClr val="accent1">
              <a:lumMod val="20000"/>
              <a:lumOff val="80000"/>
            </a:schemeClr>
          </a:solidFill>
          <a:ln w="0">
            <a:noFill/>
          </a:ln>
        </p:spPr>
        <p:txBody>
          <a:bodyPr lIns="90000" rIns="90000" tIns="45000" bIns="45000" anchor="t">
            <a:noAutofit/>
          </a:bodyPr>
          <a:p>
            <a:pPr indent="0" algn="ctr" defTabSz="457200">
              <a:lnSpc>
                <a:spcPct val="100000"/>
              </a:lnSpc>
              <a:spcBef>
                <a:spcPts val="799"/>
              </a:spcBef>
              <a:buNone/>
              <a:tabLst>
                <a:tab algn="l" pos="0"/>
              </a:tabLst>
            </a:pPr>
            <a:r>
              <a:rPr b="0" lang="en-US" sz="3200" strike="noStrike" u="none">
                <a:solidFill>
                  <a:schemeClr val="dk1">
                    <a:lumMod val="75000"/>
                    <a:lumOff val="25000"/>
                  </a:schemeClr>
                </a:solidFill>
                <a:uFillTx/>
                <a:latin typeface="Calibri Light"/>
              </a:rPr>
              <a:t>Click icon to add picture</a:t>
            </a:r>
            <a:endParaRPr b="0" lang="en-US" sz="3200" strike="noStrike" u="none">
              <a:solidFill>
                <a:schemeClr val="dk1">
                  <a:lumMod val="85000"/>
                  <a:lumOff val="15000"/>
                </a:schemeClr>
              </a:solidFill>
              <a:uFillTx/>
              <a:latin typeface="Calibri Light"/>
            </a:endParaRPr>
          </a:p>
        </p:txBody>
      </p:sp>
      <p:sp>
        <p:nvSpPr>
          <p:cNvPr id="66" name="PlaceHolder 3"/>
          <p:cNvSpPr>
            <a:spLocks noGrp="1"/>
          </p:cNvSpPr>
          <p:nvPr>
            <p:ph type="body"/>
          </p:nvPr>
        </p:nvSpPr>
        <p:spPr>
          <a:xfrm>
            <a:off x="676800" y="5909760"/>
            <a:ext cx="9228960" cy="533160"/>
          </a:xfrm>
          <a:prstGeom prst="rect">
            <a:avLst/>
          </a:prstGeom>
          <a:noFill/>
          <a:ln w="0">
            <a:noFill/>
          </a:ln>
        </p:spPr>
        <p:txBody>
          <a:bodyPr lIns="91440" rIns="91440" tIns="45720" bIns="45720" anchor="t">
            <a:normAutofit/>
          </a:bodyPr>
          <a:p>
            <a:pPr indent="0" defTabSz="914400">
              <a:lnSpc>
                <a:spcPct val="90000"/>
              </a:lnSpc>
              <a:spcBef>
                <a:spcPts val="1301"/>
              </a:spcBef>
              <a:buNone/>
              <a:tabLst>
                <a:tab algn="l" pos="0"/>
              </a:tabLst>
            </a:pPr>
            <a:r>
              <a:rPr b="0" lang="en-US" sz="1400" strike="noStrike" u="none">
                <a:solidFill>
                  <a:srgbClr val="262626"/>
                </a:solidFill>
                <a:uFillTx/>
                <a:latin typeface="Calibri Light"/>
              </a:rPr>
              <a:t>Click to edit Master text styles</a:t>
            </a:r>
            <a:endParaRPr b="0" lang="en-US" sz="1400" strike="noStrike" u="none">
              <a:solidFill>
                <a:schemeClr val="dk1">
                  <a:lumMod val="85000"/>
                  <a:lumOff val="15000"/>
                </a:schemeClr>
              </a:solidFill>
              <a:uFillTx/>
              <a:latin typeface="Calibri Light"/>
            </a:endParaRPr>
          </a:p>
        </p:txBody>
      </p:sp>
      <p:sp>
        <p:nvSpPr>
          <p:cNvPr id="67" name="PlaceHolder 4"/>
          <p:cNvSpPr>
            <a:spLocks noGrp="1"/>
          </p:cNvSpPr>
          <p:nvPr>
            <p:ph type="dt" idx="31"/>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trike="noStrike" u="none">
                <a:solidFill>
                  <a:schemeClr val="dk1">
                    <a:alpha val="80000"/>
                  </a:schemeClr>
                </a:solidFill>
                <a:uFillTx/>
                <a:latin typeface="Calibri Light"/>
              </a:defRPr>
            </a:lvl1pPr>
          </a:lstStyle>
          <a:p>
            <a:pPr indent="0" defTabSz="457200">
              <a:lnSpc>
                <a:spcPct val="100000"/>
              </a:lnSpc>
              <a:buNone/>
            </a:pPr>
            <a:r>
              <a:rPr b="0" lang="en-US" sz="950" strike="noStrike" u="none">
                <a:solidFill>
                  <a:schemeClr val="dk1">
                    <a:alpha val="80000"/>
                  </a:schemeClr>
                </a:solidFill>
                <a:uFillTx/>
                <a:latin typeface="Calibri Light"/>
              </a:rPr>
              <a:t>&lt;date/time&gt;</a:t>
            </a:r>
            <a:endParaRPr b="0" lang="en-US" sz="950" strike="noStrike" u="none">
              <a:solidFill>
                <a:srgbClr val="ffffff"/>
              </a:solidFill>
              <a:uFillTx/>
              <a:latin typeface="Times New Roman"/>
            </a:endParaRPr>
          </a:p>
        </p:txBody>
      </p:sp>
      <p:sp>
        <p:nvSpPr>
          <p:cNvPr id="68" name="PlaceHolder 5"/>
          <p:cNvSpPr>
            <a:spLocks noGrp="1"/>
          </p:cNvSpPr>
          <p:nvPr>
            <p:ph type="ftr" idx="32"/>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trike="noStrike" u="none">
                <a:solidFill>
                  <a:srgbClr val="ffffff"/>
                </a:solidFill>
                <a:uFillTx/>
                <a:latin typeface="Times New Roman"/>
              </a:defRPr>
            </a:lvl1pPr>
          </a:lstStyle>
          <a:p>
            <a:pPr indent="0" algn="ctr">
              <a:buNone/>
            </a:pPr>
            <a:r>
              <a:rPr b="0" lang="en-US" sz="1400" strike="noStrike" u="none">
                <a:solidFill>
                  <a:srgbClr val="ffffff"/>
                </a:solidFill>
                <a:uFillTx/>
                <a:latin typeface="Times New Roman"/>
              </a:rPr>
              <a:t>&lt;footer&gt;</a:t>
            </a:r>
            <a:endParaRPr b="0" lang="en-US" sz="1400" strike="noStrike" u="none">
              <a:solidFill>
                <a:srgbClr val="ffffff"/>
              </a:solidFill>
              <a:uFillTx/>
              <a:latin typeface="Times New Roman"/>
            </a:endParaRPr>
          </a:p>
        </p:txBody>
      </p:sp>
      <p:sp>
        <p:nvSpPr>
          <p:cNvPr id="69" name="PlaceHolder 6"/>
          <p:cNvSpPr>
            <a:spLocks noGrp="1"/>
          </p:cNvSpPr>
          <p:nvPr>
            <p:ph type="sldNum" idx="33"/>
          </p:nvPr>
        </p:nvSpPr>
        <p:spPr>
          <a:xfrm>
            <a:off x="8763840" y="587628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10300" strike="noStrike" u="none">
                <a:solidFill>
                  <a:schemeClr val="accent1">
                    <a:alpha val="25000"/>
                  </a:schemeClr>
                </a:solidFill>
                <a:uFillTx/>
                <a:latin typeface="Calibri Light"/>
              </a:defRPr>
            </a:lvl1pPr>
          </a:lstStyle>
          <a:p>
            <a:pPr indent="0" algn="r" defTabSz="457200">
              <a:lnSpc>
                <a:spcPct val="100000"/>
              </a:lnSpc>
              <a:buNone/>
            </a:pPr>
            <a:fld id="{4F8E2211-B9D5-4297-8806-19B6CCDF9E44}" type="slidenum">
              <a:rPr b="0" lang="en-US" sz="10300" strike="noStrike" u="none">
                <a:solidFill>
                  <a:schemeClr val="accent1">
                    <a:alpha val="25000"/>
                  </a:schemeClr>
                </a:solidFill>
                <a:uFillTx/>
                <a:latin typeface="Calibri Light"/>
              </a:rPr>
              <a:t>&lt;number&gt;</a:t>
            </a:fld>
            <a:endParaRPr b="0" lang="en-US" sz="103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2"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85000"/>
              </a:lnSpc>
              <a:buNone/>
            </a:pPr>
            <a:r>
              <a:rPr b="0" lang="en-US" sz="5400" spc="-119" strike="noStrike" u="none">
                <a:solidFill>
                  <a:schemeClr val="accent1"/>
                </a:solidFill>
                <a:uFillTx/>
                <a:latin typeface="Calibri Light"/>
              </a:rPr>
              <a:t>Click to edit </a:t>
            </a:r>
            <a:r>
              <a:rPr b="0" lang="en-US" sz="5400" spc="-119" strike="noStrike" u="none">
                <a:solidFill>
                  <a:schemeClr val="accent1"/>
                </a:solidFill>
                <a:uFillTx/>
                <a:latin typeface="Calibri Light"/>
              </a:rPr>
              <a:t>Master title </a:t>
            </a:r>
            <a:r>
              <a:rPr b="0" lang="en-US" sz="5400" spc="-119" strike="noStrike" u="none">
                <a:solidFill>
                  <a:schemeClr val="accent1"/>
                </a:solidFill>
                <a:uFillTx/>
                <a:latin typeface="Calibri Light"/>
              </a:rPr>
              <a:t>style</a:t>
            </a:r>
            <a:endParaRPr b="0" lang="en-US" sz="5400" strike="noStrike" u="none">
              <a:solidFill>
                <a:schemeClr val="dk1"/>
              </a:solidFill>
              <a:uFillTx/>
              <a:latin typeface="Calibri Light"/>
            </a:endParaRPr>
          </a:p>
        </p:txBody>
      </p:sp>
      <p:sp>
        <p:nvSpPr>
          <p:cNvPr id="9" name="PlaceHolder 2"/>
          <p:cNvSpPr>
            <a:spLocks noGrp="1"/>
          </p:cNvSpPr>
          <p:nvPr>
            <p:ph type="body"/>
          </p:nvPr>
        </p:nvSpPr>
        <p:spPr>
          <a:xfrm>
            <a:off x="676800" y="2011680"/>
            <a:ext cx="10753200" cy="3765960"/>
          </a:xfrm>
          <a:prstGeom prst="rect">
            <a:avLst/>
          </a:prstGeom>
          <a:noFill/>
          <a:ln w="0">
            <a:noFill/>
          </a:ln>
        </p:spPr>
        <p:txBody>
          <a:bodyPr lIns="91440" rIns="91440" tIns="45720" bIns="45720" anchor="t" vert="eaVert">
            <a:noAutofit/>
          </a:bodyPr>
          <a:p>
            <a:pPr marL="91440" indent="-91440" defTabSz="914400">
              <a:lnSpc>
                <a:spcPct val="85000"/>
              </a:lnSpc>
              <a:spcBef>
                <a:spcPts val="1301"/>
              </a:spcBef>
              <a:buClr>
                <a:srgbClr val="262626"/>
              </a:buClr>
              <a:buFont typeface="Arial"/>
              <a:buChar char=" "/>
            </a:pPr>
            <a:r>
              <a:rPr b="0" lang="en-US" sz="2400" strike="noStrike" u="none">
                <a:solidFill>
                  <a:schemeClr val="dk1">
                    <a:lumMod val="85000"/>
                    <a:lumOff val="15000"/>
                  </a:schemeClr>
                </a:solidFill>
                <a:uFillTx/>
                <a:latin typeface="Calibri Light"/>
              </a:rPr>
              <a:t>Click to edit Master text </a:t>
            </a:r>
            <a:r>
              <a:rPr b="0" lang="en-US" sz="2400" strike="noStrike" u="none">
                <a:solidFill>
                  <a:schemeClr val="dk1">
                    <a:lumMod val="85000"/>
                    <a:lumOff val="15000"/>
                  </a:schemeClr>
                </a:solidFill>
                <a:uFillTx/>
                <a:latin typeface="Calibri Light"/>
              </a:rPr>
              <a:t>styles</a:t>
            </a:r>
            <a:endParaRPr b="0" lang="en-US" sz="24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
            </a:pPr>
            <a:r>
              <a:rPr b="0" lang="en-US" sz="2400" strike="noStrike" u="none">
                <a:solidFill>
                  <a:schemeClr val="dk1">
                    <a:lumMod val="85000"/>
                    <a:lumOff val="15000"/>
                  </a:schemeClr>
                </a:solidFill>
                <a:uFillTx/>
                <a:latin typeface="Calibri Light"/>
              </a:rPr>
              <a:t>Second level</a:t>
            </a:r>
            <a:endParaRPr b="0" i="1" lang="en-US" sz="2400" strike="noStrike" u="none">
              <a:solidFill>
                <a:schemeClr val="dk1">
                  <a:lumMod val="85000"/>
                  <a:lumOff val="15000"/>
                </a:schemeClr>
              </a:solidFill>
              <a:uFillTx/>
              <a:latin typeface="Calibri Light"/>
            </a:endParaRPr>
          </a:p>
          <a:p>
            <a:pPr lvl="2" marL="548640" indent="-548640" defTabSz="914400">
              <a:lnSpc>
                <a:spcPct val="85000"/>
              </a:lnSpc>
              <a:spcBef>
                <a:spcPts val="601"/>
              </a:spcBef>
              <a:buClr>
                <a:srgbClr val="262626"/>
              </a:buClr>
              <a:buFont typeface="Arial"/>
              <a:buChar char=" "/>
            </a:pPr>
            <a:r>
              <a:rPr b="0" i="1" lang="en-US" sz="2000" strike="noStrike" u="none">
                <a:solidFill>
                  <a:schemeClr val="dk1">
                    <a:lumMod val="85000"/>
                    <a:lumOff val="15000"/>
                  </a:schemeClr>
                </a:solidFill>
                <a:uFillTx/>
                <a:latin typeface="Calibri Light"/>
              </a:rPr>
              <a:t>Third level</a:t>
            </a:r>
            <a:endParaRPr b="0" lang="en-US" sz="2000" strike="noStrike" u="none">
              <a:solidFill>
                <a:schemeClr val="dk1">
                  <a:lumMod val="85000"/>
                  <a:lumOff val="15000"/>
                </a:schemeClr>
              </a:solidFill>
              <a:uFillTx/>
              <a:latin typeface="Calibri Light"/>
            </a:endParaRPr>
          </a:p>
          <a:p>
            <a:pPr lvl="3" marL="822960" indent="-822960" defTabSz="914400">
              <a:lnSpc>
                <a:spcPct val="85000"/>
              </a:lnSpc>
              <a:spcBef>
                <a:spcPts val="601"/>
              </a:spcBef>
              <a:buClr>
                <a:srgbClr val="262626"/>
              </a:buClr>
              <a:buFont typeface="Arial"/>
              <a:buChar char=" "/>
            </a:pPr>
            <a:r>
              <a:rPr b="0" lang="en-US" sz="1800" strike="noStrike" u="none">
                <a:solidFill>
                  <a:schemeClr val="dk1">
                    <a:lumMod val="85000"/>
                    <a:lumOff val="15000"/>
                  </a:schemeClr>
                </a:solidFill>
                <a:uFillTx/>
                <a:latin typeface="Calibri Light"/>
              </a:rPr>
              <a:t>Fourth level</a:t>
            </a:r>
            <a:endParaRPr b="0" lang="en-US" sz="1800" strike="noStrike" u="none">
              <a:solidFill>
                <a:schemeClr val="dk1">
                  <a:lumMod val="85000"/>
                  <a:lumOff val="15000"/>
                </a:schemeClr>
              </a:solidFill>
              <a:uFillTx/>
              <a:latin typeface="Calibri Light"/>
            </a:endParaRPr>
          </a:p>
          <a:p>
            <a:pPr lvl="4" marL="1097280" indent="-1097280" defTabSz="914400">
              <a:lnSpc>
                <a:spcPct val="85000"/>
              </a:lnSpc>
              <a:spcBef>
                <a:spcPts val="601"/>
              </a:spcBef>
              <a:buClr>
                <a:srgbClr val="262626"/>
              </a:buClr>
              <a:buFont typeface="Arial"/>
              <a:buChar char=" "/>
            </a:pPr>
            <a:r>
              <a:rPr b="0" lang="en-US" sz="1800" strike="noStrike" u="none">
                <a:solidFill>
                  <a:schemeClr val="dk1">
                    <a:lumMod val="85000"/>
                    <a:lumOff val="15000"/>
                  </a:schemeClr>
                </a:solidFill>
                <a:uFillTx/>
                <a:latin typeface="Calibri Light"/>
              </a:rPr>
              <a:t>Fifth level</a:t>
            </a:r>
            <a:endParaRPr b="0" lang="en-US" sz="1800" strike="noStrike" u="none">
              <a:solidFill>
                <a:schemeClr val="dk1">
                  <a:lumMod val="85000"/>
                  <a:lumOff val="15000"/>
                </a:schemeClr>
              </a:solidFill>
              <a:uFillTx/>
              <a:latin typeface="Calibri Light"/>
            </a:endParaRPr>
          </a:p>
        </p:txBody>
      </p:sp>
      <p:sp>
        <p:nvSpPr>
          <p:cNvPr id="10" name="PlaceHolder 3"/>
          <p:cNvSpPr>
            <a:spLocks noGrp="1"/>
          </p:cNvSpPr>
          <p:nvPr>
            <p:ph type="dt" idx="4"/>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trike="noStrike" u="none">
                <a:solidFill>
                  <a:schemeClr val="dk1">
                    <a:alpha val="80000"/>
                  </a:schemeClr>
                </a:solidFill>
                <a:uFillTx/>
                <a:latin typeface="Calibri Light"/>
              </a:defRPr>
            </a:lvl1pPr>
          </a:lstStyle>
          <a:p>
            <a:pPr indent="0" defTabSz="457200">
              <a:lnSpc>
                <a:spcPct val="100000"/>
              </a:lnSpc>
              <a:buNone/>
            </a:pPr>
            <a:r>
              <a:rPr b="0" lang="en-US" sz="950" strike="noStrike" u="none">
                <a:solidFill>
                  <a:schemeClr val="dk1">
                    <a:alpha val="80000"/>
                  </a:schemeClr>
                </a:solidFill>
                <a:uFillTx/>
                <a:latin typeface="Calibri Light"/>
              </a:rPr>
              <a:t> </a:t>
            </a:r>
            <a:endParaRPr b="0" lang="en-US" sz="950" strike="noStrike" u="none">
              <a:solidFill>
                <a:srgbClr val="000000"/>
              </a:solidFill>
              <a:uFillTx/>
              <a:latin typeface="Times New Roman"/>
            </a:endParaRPr>
          </a:p>
        </p:txBody>
      </p:sp>
      <p:sp>
        <p:nvSpPr>
          <p:cNvPr id="11" name="PlaceHolder 4"/>
          <p:cNvSpPr>
            <a:spLocks noGrp="1"/>
          </p:cNvSpPr>
          <p:nvPr>
            <p:ph type="ftr" idx="5"/>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2" name="PlaceHolder 5"/>
          <p:cNvSpPr>
            <a:spLocks noGrp="1"/>
          </p:cNvSpPr>
          <p:nvPr>
            <p:ph type="sldNum" idx="6"/>
          </p:nvPr>
        </p:nvSpPr>
        <p:spPr>
          <a:xfrm>
            <a:off x="8763840" y="587628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10300" strike="noStrike" u="none">
                <a:solidFill>
                  <a:schemeClr val="accent1">
                    <a:alpha val="25000"/>
                  </a:schemeClr>
                </a:solidFill>
                <a:uFillTx/>
                <a:latin typeface="Calibri Light"/>
              </a:defRPr>
            </a:lvl1pPr>
          </a:lstStyle>
          <a:p>
            <a:pPr indent="0" algn="r" defTabSz="457200">
              <a:lnSpc>
                <a:spcPct val="100000"/>
              </a:lnSpc>
              <a:buNone/>
            </a:pPr>
            <a:fld id="{43F44F76-B7BC-4C6C-87FE-63BD05410817}" type="slidenum">
              <a:rPr b="0" lang="en-US" sz="10300" strike="noStrike" u="none">
                <a:solidFill>
                  <a:schemeClr val="accent1">
                    <a:alpha val="25000"/>
                  </a:schemeClr>
                </a:solidFill>
                <a:uFillTx/>
                <a:latin typeface="Calibri Light"/>
              </a:rPr>
              <a:t>1</a:t>
            </a:fld>
            <a:endParaRPr b="0" lang="en-US" sz="103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8744040" y="695160"/>
            <a:ext cx="2628720" cy="4800240"/>
          </a:xfrm>
          <a:prstGeom prst="rect">
            <a:avLst/>
          </a:prstGeom>
          <a:noFill/>
          <a:ln w="0">
            <a:noFill/>
          </a:ln>
        </p:spPr>
        <p:txBody>
          <a:bodyPr lIns="91440" rIns="91440" tIns="45720" bIns="45720" anchor="ctr" vert="eaVert">
            <a:noAutofit/>
          </a:bodyPr>
          <a:p>
            <a:pPr indent="0" defTabSz="914400">
              <a:lnSpc>
                <a:spcPct val="85000"/>
              </a:lnSpc>
              <a:buNone/>
            </a:pPr>
            <a:r>
              <a:rPr b="0" lang="en-US" sz="5400" spc="-119" strike="noStrike" u="none">
                <a:solidFill>
                  <a:schemeClr val="accent1"/>
                </a:solidFill>
                <a:uFillTx/>
                <a:latin typeface="Calibri Light"/>
              </a:rPr>
              <a:t>Click to edit Master title style</a:t>
            </a:r>
            <a:endParaRPr b="0" lang="en-US" sz="5400" strike="noStrike" u="none">
              <a:solidFill>
                <a:schemeClr val="dk1"/>
              </a:solidFill>
              <a:uFillTx/>
              <a:latin typeface="Calibri Light"/>
            </a:endParaRPr>
          </a:p>
        </p:txBody>
      </p:sp>
      <p:sp>
        <p:nvSpPr>
          <p:cNvPr id="14" name="PlaceHolder 2"/>
          <p:cNvSpPr>
            <a:spLocks noGrp="1"/>
          </p:cNvSpPr>
          <p:nvPr>
            <p:ph type="body"/>
          </p:nvPr>
        </p:nvSpPr>
        <p:spPr>
          <a:xfrm>
            <a:off x="771480" y="714240"/>
            <a:ext cx="7733880" cy="5400360"/>
          </a:xfrm>
          <a:prstGeom prst="rect">
            <a:avLst/>
          </a:prstGeom>
          <a:noFill/>
          <a:ln w="0">
            <a:noFill/>
          </a:ln>
        </p:spPr>
        <p:txBody>
          <a:bodyPr lIns="91440" rIns="91440" tIns="45720" bIns="45720" anchor="t" vert="eaVert">
            <a:noAutofit/>
          </a:bodyPr>
          <a:p>
            <a:pPr marL="91440" indent="-91440" defTabSz="914400">
              <a:lnSpc>
                <a:spcPct val="85000"/>
              </a:lnSpc>
              <a:spcBef>
                <a:spcPts val="1301"/>
              </a:spcBef>
              <a:buClr>
                <a:srgbClr val="262626"/>
              </a:buClr>
              <a:buFont typeface="Arial"/>
              <a:buChar char=" "/>
            </a:pPr>
            <a:r>
              <a:rPr b="0" lang="en-US" sz="2400" strike="noStrike" u="none">
                <a:solidFill>
                  <a:schemeClr val="dk1">
                    <a:lumMod val="85000"/>
                    <a:lumOff val="15000"/>
                  </a:schemeClr>
                </a:solidFill>
                <a:uFillTx/>
                <a:latin typeface="Calibri Light"/>
              </a:rPr>
              <a:t>Click to edit Master text styles</a:t>
            </a:r>
            <a:endParaRPr b="0" lang="en-US" sz="24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
            </a:pPr>
            <a:r>
              <a:rPr b="0" lang="en-US" sz="2400" strike="noStrike" u="none">
                <a:solidFill>
                  <a:schemeClr val="dk1">
                    <a:lumMod val="85000"/>
                    <a:lumOff val="15000"/>
                  </a:schemeClr>
                </a:solidFill>
                <a:uFillTx/>
                <a:latin typeface="Calibri Light"/>
              </a:rPr>
              <a:t>Second level</a:t>
            </a:r>
            <a:endParaRPr b="0" i="1" lang="en-US" sz="2400" strike="noStrike" u="none">
              <a:solidFill>
                <a:schemeClr val="dk1">
                  <a:lumMod val="85000"/>
                  <a:lumOff val="15000"/>
                </a:schemeClr>
              </a:solidFill>
              <a:uFillTx/>
              <a:latin typeface="Calibri Light"/>
            </a:endParaRPr>
          </a:p>
          <a:p>
            <a:pPr lvl="2" marL="548640" indent="-548640" defTabSz="914400">
              <a:lnSpc>
                <a:spcPct val="85000"/>
              </a:lnSpc>
              <a:spcBef>
                <a:spcPts val="601"/>
              </a:spcBef>
              <a:buClr>
                <a:srgbClr val="262626"/>
              </a:buClr>
              <a:buFont typeface="Arial"/>
              <a:buChar char=" "/>
            </a:pPr>
            <a:r>
              <a:rPr b="0" i="1" lang="en-US" sz="2000" strike="noStrike" u="none">
                <a:solidFill>
                  <a:schemeClr val="dk1">
                    <a:lumMod val="85000"/>
                    <a:lumOff val="15000"/>
                  </a:schemeClr>
                </a:solidFill>
                <a:uFillTx/>
                <a:latin typeface="Calibri Light"/>
              </a:rPr>
              <a:t>Third level</a:t>
            </a:r>
            <a:endParaRPr b="0" lang="en-US" sz="2000" strike="noStrike" u="none">
              <a:solidFill>
                <a:schemeClr val="dk1">
                  <a:lumMod val="85000"/>
                  <a:lumOff val="15000"/>
                </a:schemeClr>
              </a:solidFill>
              <a:uFillTx/>
              <a:latin typeface="Calibri Light"/>
            </a:endParaRPr>
          </a:p>
          <a:p>
            <a:pPr lvl="3" marL="822960" indent="-822960" defTabSz="914400">
              <a:lnSpc>
                <a:spcPct val="85000"/>
              </a:lnSpc>
              <a:spcBef>
                <a:spcPts val="601"/>
              </a:spcBef>
              <a:buClr>
                <a:srgbClr val="262626"/>
              </a:buClr>
              <a:buFont typeface="Arial"/>
              <a:buChar char=" "/>
            </a:pPr>
            <a:r>
              <a:rPr b="0" lang="en-US" sz="1800" strike="noStrike" u="none">
                <a:solidFill>
                  <a:schemeClr val="dk1">
                    <a:lumMod val="85000"/>
                    <a:lumOff val="15000"/>
                  </a:schemeClr>
                </a:solidFill>
                <a:uFillTx/>
                <a:latin typeface="Calibri Light"/>
              </a:rPr>
              <a:t>Fourth level</a:t>
            </a:r>
            <a:endParaRPr b="0" lang="en-US" sz="1800" strike="noStrike" u="none">
              <a:solidFill>
                <a:schemeClr val="dk1">
                  <a:lumMod val="85000"/>
                  <a:lumOff val="15000"/>
                </a:schemeClr>
              </a:solidFill>
              <a:uFillTx/>
              <a:latin typeface="Calibri Light"/>
            </a:endParaRPr>
          </a:p>
          <a:p>
            <a:pPr lvl="4" marL="1097280" indent="-1097280" defTabSz="914400">
              <a:lnSpc>
                <a:spcPct val="85000"/>
              </a:lnSpc>
              <a:spcBef>
                <a:spcPts val="601"/>
              </a:spcBef>
              <a:buClr>
                <a:srgbClr val="262626"/>
              </a:buClr>
              <a:buFont typeface="Arial"/>
              <a:buChar char=" "/>
            </a:pPr>
            <a:r>
              <a:rPr b="0" lang="en-US" sz="1800" strike="noStrike" u="none">
                <a:solidFill>
                  <a:schemeClr val="dk1">
                    <a:lumMod val="85000"/>
                    <a:lumOff val="15000"/>
                  </a:schemeClr>
                </a:solidFill>
                <a:uFillTx/>
                <a:latin typeface="Calibri Light"/>
              </a:rPr>
              <a:t>Fifth level</a:t>
            </a:r>
            <a:endParaRPr b="0" lang="en-US" sz="1800" strike="noStrike" u="none">
              <a:solidFill>
                <a:schemeClr val="dk1">
                  <a:lumMod val="85000"/>
                  <a:lumOff val="15000"/>
                </a:schemeClr>
              </a:solidFill>
              <a:uFillTx/>
              <a:latin typeface="Calibri Light"/>
            </a:endParaRPr>
          </a:p>
        </p:txBody>
      </p:sp>
      <p:sp>
        <p:nvSpPr>
          <p:cNvPr id="15" name="PlaceHolder 3"/>
          <p:cNvSpPr>
            <a:spLocks noGrp="1"/>
          </p:cNvSpPr>
          <p:nvPr>
            <p:ph type="dt" idx="7"/>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trike="noStrike" u="none">
                <a:solidFill>
                  <a:schemeClr val="dk1">
                    <a:alpha val="80000"/>
                  </a:schemeClr>
                </a:solidFill>
                <a:uFillTx/>
                <a:latin typeface="Calibri Light"/>
              </a:defRPr>
            </a:lvl1pPr>
          </a:lstStyle>
          <a:p>
            <a:pPr indent="0" defTabSz="457200">
              <a:lnSpc>
                <a:spcPct val="100000"/>
              </a:lnSpc>
              <a:buNone/>
            </a:pPr>
            <a:r>
              <a:rPr b="0" lang="en-US" sz="950" strike="noStrike" u="none">
                <a:solidFill>
                  <a:schemeClr val="dk1">
                    <a:alpha val="80000"/>
                  </a:schemeClr>
                </a:solidFill>
                <a:uFillTx/>
                <a:latin typeface="Calibri Light"/>
              </a:rPr>
              <a:t> </a:t>
            </a:r>
            <a:endParaRPr b="0" lang="en-US" sz="950" strike="noStrike" u="none">
              <a:solidFill>
                <a:srgbClr val="000000"/>
              </a:solidFill>
              <a:uFillTx/>
              <a:latin typeface="Times New Roman"/>
            </a:endParaRPr>
          </a:p>
        </p:txBody>
      </p:sp>
      <p:sp>
        <p:nvSpPr>
          <p:cNvPr id="16" name="PlaceHolder 4"/>
          <p:cNvSpPr>
            <a:spLocks noGrp="1"/>
          </p:cNvSpPr>
          <p:nvPr>
            <p:ph type="ftr" idx="8"/>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7" name="PlaceHolder 5"/>
          <p:cNvSpPr>
            <a:spLocks noGrp="1"/>
          </p:cNvSpPr>
          <p:nvPr>
            <p:ph type="sldNum" idx="9"/>
          </p:nvPr>
        </p:nvSpPr>
        <p:spPr>
          <a:xfrm>
            <a:off x="8763840" y="587628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10300" strike="noStrike" u="none">
                <a:solidFill>
                  <a:schemeClr val="accent1">
                    <a:alpha val="25000"/>
                  </a:schemeClr>
                </a:solidFill>
                <a:uFillTx/>
                <a:latin typeface="Calibri Light"/>
              </a:defRPr>
            </a:lvl1pPr>
          </a:lstStyle>
          <a:p>
            <a:pPr indent="0" algn="r" defTabSz="457200">
              <a:lnSpc>
                <a:spcPct val="100000"/>
              </a:lnSpc>
              <a:buNone/>
            </a:pPr>
            <a:fld id="{71D0A96E-726E-439F-B4CE-8393779B286D}" type="slidenum">
              <a:rPr b="0" lang="en-US" sz="10300" strike="noStrike" u="none">
                <a:solidFill>
                  <a:schemeClr val="accent1">
                    <a:alpha val="25000"/>
                  </a:schemeClr>
                </a:solidFill>
                <a:uFillTx/>
                <a:latin typeface="Calibri Light"/>
              </a:rPr>
              <a:t>1</a:t>
            </a:fld>
            <a:endParaRPr b="0" lang="en-US" sz="103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85000"/>
              </a:lnSpc>
              <a:buNone/>
            </a:pPr>
            <a:r>
              <a:rPr b="0" lang="en-US" sz="5400" spc="-119" strike="noStrike" u="none">
                <a:solidFill>
                  <a:schemeClr val="accent1"/>
                </a:solidFill>
                <a:uFillTx/>
                <a:latin typeface="Calibri Light"/>
              </a:rPr>
              <a:t>Click to edit Master title style</a:t>
            </a:r>
            <a:endParaRPr b="0" lang="en-US" sz="5400" strike="noStrike" u="none">
              <a:solidFill>
                <a:schemeClr val="dk1"/>
              </a:solidFill>
              <a:uFillTx/>
              <a:latin typeface="Calibri Light"/>
            </a:endParaRPr>
          </a:p>
        </p:txBody>
      </p:sp>
      <p:sp>
        <p:nvSpPr>
          <p:cNvPr id="19" name="PlaceHolder 2"/>
          <p:cNvSpPr>
            <a:spLocks noGrp="1"/>
          </p:cNvSpPr>
          <p:nvPr>
            <p:ph type="body"/>
          </p:nvPr>
        </p:nvSpPr>
        <p:spPr>
          <a:xfrm>
            <a:off x="676800" y="2011680"/>
            <a:ext cx="10753200" cy="376596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400" strike="noStrike" u="none">
                <a:solidFill>
                  <a:schemeClr val="dk1">
                    <a:lumMod val="85000"/>
                    <a:lumOff val="15000"/>
                  </a:schemeClr>
                </a:solidFill>
                <a:uFillTx/>
                <a:latin typeface="Calibri Light"/>
              </a:rPr>
              <a:t>Click to edit Master text styles</a:t>
            </a:r>
            <a:endParaRPr b="0" lang="en-US" sz="24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
            </a:pPr>
            <a:r>
              <a:rPr b="0" lang="en-US" sz="2400" strike="noStrike" u="none">
                <a:solidFill>
                  <a:schemeClr val="dk1">
                    <a:lumMod val="85000"/>
                    <a:lumOff val="15000"/>
                  </a:schemeClr>
                </a:solidFill>
                <a:uFillTx/>
                <a:latin typeface="Calibri Light"/>
              </a:rPr>
              <a:t>Second level</a:t>
            </a:r>
            <a:endParaRPr b="0" i="1" lang="en-US" sz="2400" strike="noStrike" u="none">
              <a:solidFill>
                <a:schemeClr val="dk1">
                  <a:lumMod val="85000"/>
                  <a:lumOff val="15000"/>
                </a:schemeClr>
              </a:solidFill>
              <a:uFillTx/>
              <a:latin typeface="Calibri Light"/>
            </a:endParaRPr>
          </a:p>
          <a:p>
            <a:pPr lvl="2" marL="548640" indent="-548640" defTabSz="914400">
              <a:lnSpc>
                <a:spcPct val="85000"/>
              </a:lnSpc>
              <a:spcBef>
                <a:spcPts val="601"/>
              </a:spcBef>
              <a:buClr>
                <a:srgbClr val="262626"/>
              </a:buClr>
              <a:buFont typeface="Arial"/>
              <a:buChar char=" "/>
            </a:pPr>
            <a:r>
              <a:rPr b="0" i="1" lang="en-US" sz="2000" strike="noStrike" u="none">
                <a:solidFill>
                  <a:schemeClr val="dk1">
                    <a:lumMod val="85000"/>
                    <a:lumOff val="15000"/>
                  </a:schemeClr>
                </a:solidFill>
                <a:uFillTx/>
                <a:latin typeface="Calibri Light"/>
              </a:rPr>
              <a:t>Third level</a:t>
            </a:r>
            <a:endParaRPr b="0" lang="en-US" sz="2000" strike="noStrike" u="none">
              <a:solidFill>
                <a:schemeClr val="dk1">
                  <a:lumMod val="85000"/>
                  <a:lumOff val="15000"/>
                </a:schemeClr>
              </a:solidFill>
              <a:uFillTx/>
              <a:latin typeface="Calibri Light"/>
            </a:endParaRPr>
          </a:p>
          <a:p>
            <a:pPr lvl="3" marL="822960" indent="-822960" defTabSz="914400">
              <a:lnSpc>
                <a:spcPct val="85000"/>
              </a:lnSpc>
              <a:spcBef>
                <a:spcPts val="601"/>
              </a:spcBef>
              <a:buClr>
                <a:srgbClr val="262626"/>
              </a:buClr>
              <a:buFont typeface="Arial"/>
              <a:buChar char=" "/>
            </a:pPr>
            <a:r>
              <a:rPr b="0" lang="en-US" sz="1800" strike="noStrike" u="none">
                <a:solidFill>
                  <a:schemeClr val="dk1">
                    <a:lumMod val="85000"/>
                    <a:lumOff val="15000"/>
                  </a:schemeClr>
                </a:solidFill>
                <a:uFillTx/>
                <a:latin typeface="Calibri Light"/>
              </a:rPr>
              <a:t>Fourth level</a:t>
            </a:r>
            <a:endParaRPr b="0" lang="en-US" sz="1800" strike="noStrike" u="none">
              <a:solidFill>
                <a:schemeClr val="dk1">
                  <a:lumMod val="85000"/>
                  <a:lumOff val="15000"/>
                </a:schemeClr>
              </a:solidFill>
              <a:uFillTx/>
              <a:latin typeface="Calibri Light"/>
            </a:endParaRPr>
          </a:p>
          <a:p>
            <a:pPr lvl="4" marL="1097280" indent="-1097280" defTabSz="914400">
              <a:lnSpc>
                <a:spcPct val="85000"/>
              </a:lnSpc>
              <a:spcBef>
                <a:spcPts val="601"/>
              </a:spcBef>
              <a:buClr>
                <a:srgbClr val="262626"/>
              </a:buClr>
              <a:buFont typeface="Arial"/>
              <a:buChar char=" "/>
            </a:pPr>
            <a:r>
              <a:rPr b="0" lang="en-US" sz="1800" strike="noStrike" u="none">
                <a:solidFill>
                  <a:schemeClr val="dk1">
                    <a:lumMod val="85000"/>
                    <a:lumOff val="15000"/>
                  </a:schemeClr>
                </a:solidFill>
                <a:uFillTx/>
                <a:latin typeface="Calibri Light"/>
              </a:rPr>
              <a:t>Fifth level</a:t>
            </a:r>
            <a:endParaRPr b="0" lang="en-US" sz="1800" strike="noStrike" u="none">
              <a:solidFill>
                <a:schemeClr val="dk1">
                  <a:lumMod val="85000"/>
                  <a:lumOff val="15000"/>
                </a:schemeClr>
              </a:solidFill>
              <a:uFillTx/>
              <a:latin typeface="Calibri Light"/>
            </a:endParaRPr>
          </a:p>
        </p:txBody>
      </p:sp>
      <p:sp>
        <p:nvSpPr>
          <p:cNvPr id="20" name="PlaceHolder 3"/>
          <p:cNvSpPr>
            <a:spLocks noGrp="1"/>
          </p:cNvSpPr>
          <p:nvPr>
            <p:ph type="dt" idx="10"/>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trike="noStrike" u="none">
                <a:solidFill>
                  <a:schemeClr val="dk1">
                    <a:alpha val="80000"/>
                  </a:schemeClr>
                </a:solidFill>
                <a:uFillTx/>
                <a:latin typeface="Calibri Light"/>
              </a:defRPr>
            </a:lvl1pPr>
          </a:lstStyle>
          <a:p>
            <a:pPr indent="0" defTabSz="457200">
              <a:lnSpc>
                <a:spcPct val="100000"/>
              </a:lnSpc>
              <a:buNone/>
            </a:pPr>
            <a:r>
              <a:rPr b="0" lang="en-US" sz="950" strike="noStrike" u="none">
                <a:solidFill>
                  <a:schemeClr val="dk1">
                    <a:alpha val="80000"/>
                  </a:schemeClr>
                </a:solidFill>
                <a:uFillTx/>
                <a:latin typeface="Calibri Light"/>
              </a:rPr>
              <a:t> </a:t>
            </a:r>
            <a:endParaRPr b="0" lang="en-US" sz="950" strike="noStrike" u="none">
              <a:solidFill>
                <a:srgbClr val="000000"/>
              </a:solidFill>
              <a:uFillTx/>
              <a:latin typeface="Times New Roman"/>
            </a:endParaRPr>
          </a:p>
        </p:txBody>
      </p:sp>
      <p:sp>
        <p:nvSpPr>
          <p:cNvPr id="21" name="PlaceHolder 4"/>
          <p:cNvSpPr>
            <a:spLocks noGrp="1"/>
          </p:cNvSpPr>
          <p:nvPr>
            <p:ph type="ftr" idx="11"/>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2" name="PlaceHolder 5"/>
          <p:cNvSpPr>
            <a:spLocks noGrp="1"/>
          </p:cNvSpPr>
          <p:nvPr>
            <p:ph type="sldNum" idx="12"/>
          </p:nvPr>
        </p:nvSpPr>
        <p:spPr>
          <a:xfrm>
            <a:off x="8763840" y="587628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10300" strike="noStrike" u="none">
                <a:solidFill>
                  <a:schemeClr val="accent1">
                    <a:alpha val="25000"/>
                  </a:schemeClr>
                </a:solidFill>
                <a:uFillTx/>
                <a:latin typeface="Calibri Light"/>
              </a:defRPr>
            </a:lvl1pPr>
          </a:lstStyle>
          <a:p>
            <a:pPr indent="0" algn="r" defTabSz="457200">
              <a:lnSpc>
                <a:spcPct val="100000"/>
              </a:lnSpc>
              <a:buNone/>
            </a:pPr>
            <a:fld id="{1619B34D-644B-4799-BC87-D0650E2218AF}" type="slidenum">
              <a:rPr b="0" lang="en-US" sz="10300" strike="noStrike" u="none">
                <a:solidFill>
                  <a:schemeClr val="accent1">
                    <a:alpha val="25000"/>
                  </a:schemeClr>
                </a:solidFill>
                <a:uFillTx/>
                <a:latin typeface="Calibri Light"/>
              </a:rPr>
              <a:t>1</a:t>
            </a:fld>
            <a:endParaRPr b="0" lang="en-US" sz="103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 id="2147483656" r:id="rId3"/>
    <p:sldLayoutId id="2147483657" r:id="rId4"/>
    <p:sldLayoutId id="2147483658"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603360" y="767520"/>
            <a:ext cx="10780560" cy="3355560"/>
          </a:xfrm>
          <a:prstGeom prst="rect">
            <a:avLst/>
          </a:prstGeom>
          <a:noFill/>
          <a:ln w="0">
            <a:noFill/>
          </a:ln>
        </p:spPr>
        <p:txBody>
          <a:bodyPr lIns="91440" rIns="91440" tIns="45720" bIns="45720" anchor="b">
            <a:normAutofit/>
          </a:bodyPr>
          <a:p>
            <a:pPr indent="0" defTabSz="914400">
              <a:lnSpc>
                <a:spcPct val="80000"/>
              </a:lnSpc>
              <a:buNone/>
            </a:pPr>
            <a:r>
              <a:rPr b="0" lang="en-US" sz="8800" spc="-119" strike="noStrike" u="none">
                <a:solidFill>
                  <a:schemeClr val="accent1"/>
                </a:solidFill>
                <a:uFillTx/>
                <a:latin typeface="Calibri Light"/>
              </a:rPr>
              <a:t>Click to edit Master title style</a:t>
            </a:r>
            <a:endParaRPr b="0" lang="en-US" sz="8800" strike="noStrike" u="none">
              <a:solidFill>
                <a:schemeClr val="dk1"/>
              </a:solidFill>
              <a:uFillTx/>
              <a:latin typeface="Calibri Light"/>
            </a:endParaRPr>
          </a:p>
        </p:txBody>
      </p:sp>
      <p:sp>
        <p:nvSpPr>
          <p:cNvPr id="28" name="PlaceHolder 2"/>
          <p:cNvSpPr>
            <a:spLocks noGrp="1"/>
          </p:cNvSpPr>
          <p:nvPr>
            <p:ph type="body"/>
          </p:nvPr>
        </p:nvSpPr>
        <p:spPr>
          <a:xfrm>
            <a:off x="667440" y="4204080"/>
            <a:ext cx="9226080" cy="1645560"/>
          </a:xfrm>
          <a:prstGeom prst="rect">
            <a:avLst/>
          </a:prstGeom>
          <a:noFill/>
          <a:ln w="0">
            <a:noFill/>
          </a:ln>
        </p:spPr>
        <p:txBody>
          <a:bodyPr lIns="91440" rIns="91440" tIns="45720" bIns="45720" anchor="t">
            <a:normAutofit/>
          </a:bodyPr>
          <a:p>
            <a:pPr indent="0" defTabSz="914400">
              <a:lnSpc>
                <a:spcPct val="85000"/>
              </a:lnSpc>
              <a:spcBef>
                <a:spcPts val="1301"/>
              </a:spcBef>
              <a:buNone/>
              <a:tabLst>
                <a:tab algn="l" pos="0"/>
              </a:tabLst>
            </a:pPr>
            <a:r>
              <a:rPr b="0" lang="en-US" sz="3200" strike="noStrike" u="none">
                <a:solidFill>
                  <a:schemeClr val="dk1"/>
                </a:solidFill>
                <a:uFillTx/>
                <a:latin typeface="Calibri Light"/>
              </a:rPr>
              <a:t>Click to edit Master text styles</a:t>
            </a:r>
            <a:endParaRPr b="0" lang="en-US" sz="3200" strike="noStrike" u="none">
              <a:solidFill>
                <a:schemeClr val="dk1">
                  <a:lumMod val="85000"/>
                  <a:lumOff val="15000"/>
                </a:schemeClr>
              </a:solidFill>
              <a:uFillTx/>
              <a:latin typeface="Calibri Light"/>
            </a:endParaRPr>
          </a:p>
        </p:txBody>
      </p:sp>
      <p:sp>
        <p:nvSpPr>
          <p:cNvPr id="29" name="PlaceHolder 3"/>
          <p:cNvSpPr>
            <a:spLocks noGrp="1"/>
          </p:cNvSpPr>
          <p:nvPr>
            <p:ph type="dt" idx="13"/>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trike="noStrike" u="none">
                <a:solidFill>
                  <a:schemeClr val="dk1">
                    <a:alpha val="80000"/>
                  </a:schemeClr>
                </a:solidFill>
                <a:uFillTx/>
                <a:latin typeface="Calibri Light"/>
              </a:defRPr>
            </a:lvl1pPr>
          </a:lstStyle>
          <a:p>
            <a:pPr indent="0" defTabSz="457200">
              <a:lnSpc>
                <a:spcPct val="100000"/>
              </a:lnSpc>
              <a:buNone/>
            </a:pPr>
            <a:r>
              <a:rPr b="0" lang="en-US" sz="950" strike="noStrike" u="none">
                <a:solidFill>
                  <a:schemeClr val="dk1">
                    <a:alpha val="80000"/>
                  </a:schemeClr>
                </a:solidFill>
                <a:uFillTx/>
                <a:latin typeface="Calibri Light"/>
              </a:rPr>
              <a:t>&lt;date/time&gt;</a:t>
            </a:r>
            <a:endParaRPr b="0" lang="en-US" sz="950" strike="noStrike" u="none">
              <a:solidFill>
                <a:srgbClr val="000000"/>
              </a:solidFill>
              <a:uFillTx/>
              <a:latin typeface="Times New Roman"/>
            </a:endParaRPr>
          </a:p>
        </p:txBody>
      </p:sp>
      <p:sp>
        <p:nvSpPr>
          <p:cNvPr id="30" name="PlaceHolder 4"/>
          <p:cNvSpPr>
            <a:spLocks noGrp="1"/>
          </p:cNvSpPr>
          <p:nvPr>
            <p:ph type="ftr" idx="14"/>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31" name="PlaceHolder 5"/>
          <p:cNvSpPr>
            <a:spLocks noGrp="1"/>
          </p:cNvSpPr>
          <p:nvPr>
            <p:ph type="sldNum" idx="15"/>
          </p:nvPr>
        </p:nvSpPr>
        <p:spPr>
          <a:xfrm>
            <a:off x="8763840" y="587628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10300" strike="noStrike" u="none">
                <a:solidFill>
                  <a:schemeClr val="accent1">
                    <a:alpha val="25000"/>
                  </a:schemeClr>
                </a:solidFill>
                <a:uFillTx/>
                <a:latin typeface="Calibri Light"/>
              </a:defRPr>
            </a:lvl1pPr>
          </a:lstStyle>
          <a:p>
            <a:pPr indent="0" algn="r" defTabSz="457200">
              <a:lnSpc>
                <a:spcPct val="100000"/>
              </a:lnSpc>
              <a:buNone/>
            </a:pPr>
            <a:fld id="{FEC1C053-3A83-4517-89AD-B4384FC40E15}" type="slidenum">
              <a:rPr b="0" lang="en-US" sz="10300" strike="noStrike" u="none">
                <a:solidFill>
                  <a:schemeClr val="accent1">
                    <a:alpha val="25000"/>
                  </a:schemeClr>
                </a:solidFill>
                <a:uFillTx/>
                <a:latin typeface="Calibri Light"/>
              </a:rPr>
              <a:t>&lt;number&gt;</a:t>
            </a:fld>
            <a:endParaRPr b="0" lang="en-US" sz="103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0"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85000"/>
              </a:lnSpc>
              <a:buNone/>
            </a:pPr>
            <a:r>
              <a:rPr b="0" lang="en-US" sz="5400" spc="-119" strike="noStrike" u="none">
                <a:solidFill>
                  <a:schemeClr val="accent1"/>
                </a:solidFill>
                <a:uFillTx/>
                <a:latin typeface="Calibri Light"/>
              </a:rPr>
              <a:t>Click to edit Master title style</a:t>
            </a:r>
            <a:endParaRPr b="0" lang="en-US" sz="5400" strike="noStrike" u="none">
              <a:solidFill>
                <a:schemeClr val="dk1"/>
              </a:solidFill>
              <a:uFillTx/>
              <a:latin typeface="Calibri Light"/>
            </a:endParaRPr>
          </a:p>
        </p:txBody>
      </p:sp>
      <p:sp>
        <p:nvSpPr>
          <p:cNvPr id="33" name="PlaceHolder 2"/>
          <p:cNvSpPr>
            <a:spLocks noGrp="1"/>
          </p:cNvSpPr>
          <p:nvPr>
            <p:ph type="body"/>
          </p:nvPr>
        </p:nvSpPr>
        <p:spPr>
          <a:xfrm>
            <a:off x="676800" y="1998000"/>
            <a:ext cx="4663080" cy="3767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400" strike="noStrike" u="none">
                <a:solidFill>
                  <a:schemeClr val="dk1">
                    <a:lumMod val="85000"/>
                    <a:lumOff val="15000"/>
                  </a:schemeClr>
                </a:solidFill>
                <a:uFillTx/>
                <a:latin typeface="Calibri Light"/>
              </a:rPr>
              <a:t>Click to edit Master text styles</a:t>
            </a:r>
            <a:endParaRPr b="0" lang="en-US" sz="24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
            </a:pPr>
            <a:r>
              <a:rPr b="0" lang="en-US" sz="2000" strike="noStrike" u="none">
                <a:solidFill>
                  <a:schemeClr val="dk1">
                    <a:lumMod val="85000"/>
                    <a:lumOff val="15000"/>
                  </a:schemeClr>
                </a:solidFill>
                <a:uFillTx/>
                <a:latin typeface="Calibri Light"/>
              </a:rPr>
              <a:t>Second level</a:t>
            </a:r>
            <a:endParaRPr b="0" i="1" lang="en-US" sz="2000" strike="noStrike" u="none">
              <a:solidFill>
                <a:schemeClr val="dk1">
                  <a:lumMod val="85000"/>
                  <a:lumOff val="15000"/>
                </a:schemeClr>
              </a:solidFill>
              <a:uFillTx/>
              <a:latin typeface="Calibri Light"/>
            </a:endParaRPr>
          </a:p>
          <a:p>
            <a:pPr lvl="2" marL="548640" indent="-548640" defTabSz="914400">
              <a:lnSpc>
                <a:spcPct val="85000"/>
              </a:lnSpc>
              <a:spcBef>
                <a:spcPts val="601"/>
              </a:spcBef>
              <a:buClr>
                <a:srgbClr val="262626"/>
              </a:buClr>
              <a:buFont typeface="Arial"/>
              <a:buChar char=" "/>
            </a:pPr>
            <a:r>
              <a:rPr b="0" i="1" lang="en-US" sz="1800" strike="noStrike" u="none">
                <a:solidFill>
                  <a:schemeClr val="dk1">
                    <a:lumMod val="85000"/>
                    <a:lumOff val="15000"/>
                  </a:schemeClr>
                </a:solidFill>
                <a:uFillTx/>
                <a:latin typeface="Calibri Light"/>
              </a:rPr>
              <a:t>Third level</a:t>
            </a:r>
            <a:endParaRPr b="0" lang="en-US" sz="1800" strike="noStrike" u="none">
              <a:solidFill>
                <a:schemeClr val="dk1">
                  <a:lumMod val="85000"/>
                  <a:lumOff val="15000"/>
                </a:schemeClr>
              </a:solidFill>
              <a:uFillTx/>
              <a:latin typeface="Calibri Light"/>
            </a:endParaRPr>
          </a:p>
          <a:p>
            <a:pPr lvl="3" marL="822960" indent="-822960" defTabSz="914400">
              <a:lnSpc>
                <a:spcPct val="85000"/>
              </a:lnSpc>
              <a:spcBef>
                <a:spcPts val="601"/>
              </a:spcBef>
              <a:buClr>
                <a:srgbClr val="262626"/>
              </a:buClr>
              <a:buFont typeface="Arial"/>
              <a:buChar char=" "/>
            </a:pPr>
            <a:r>
              <a:rPr b="0" lang="en-US" sz="1600" strike="noStrike" u="none">
                <a:solidFill>
                  <a:schemeClr val="dk1">
                    <a:lumMod val="85000"/>
                    <a:lumOff val="15000"/>
                  </a:schemeClr>
                </a:solidFill>
                <a:uFillTx/>
                <a:latin typeface="Calibri Light"/>
              </a:rPr>
              <a:t>Fourth level</a:t>
            </a:r>
            <a:endParaRPr b="0" lang="en-US" sz="1600" strike="noStrike" u="none">
              <a:solidFill>
                <a:schemeClr val="dk1">
                  <a:lumMod val="85000"/>
                  <a:lumOff val="15000"/>
                </a:schemeClr>
              </a:solidFill>
              <a:uFillTx/>
              <a:latin typeface="Calibri Light"/>
            </a:endParaRPr>
          </a:p>
          <a:p>
            <a:pPr lvl="4" marL="1097280" indent="-1097280" defTabSz="914400">
              <a:lnSpc>
                <a:spcPct val="85000"/>
              </a:lnSpc>
              <a:spcBef>
                <a:spcPts val="601"/>
              </a:spcBef>
              <a:buClr>
                <a:srgbClr val="262626"/>
              </a:buClr>
              <a:buFont typeface="Arial"/>
              <a:buChar char=" "/>
            </a:pPr>
            <a:r>
              <a:rPr b="0" lang="en-US" sz="1600" strike="noStrike" u="none">
                <a:solidFill>
                  <a:schemeClr val="dk1">
                    <a:lumMod val="85000"/>
                    <a:lumOff val="15000"/>
                  </a:schemeClr>
                </a:solidFill>
                <a:uFillTx/>
                <a:latin typeface="Calibri Light"/>
              </a:rPr>
              <a:t>Fifth level</a:t>
            </a:r>
            <a:endParaRPr b="0" lang="en-US" sz="1600" strike="noStrike" u="none">
              <a:solidFill>
                <a:schemeClr val="dk1">
                  <a:lumMod val="85000"/>
                  <a:lumOff val="15000"/>
                </a:schemeClr>
              </a:solidFill>
              <a:uFillTx/>
              <a:latin typeface="Calibri Light"/>
            </a:endParaRPr>
          </a:p>
        </p:txBody>
      </p:sp>
      <p:sp>
        <p:nvSpPr>
          <p:cNvPr id="34" name="PlaceHolder 3"/>
          <p:cNvSpPr>
            <a:spLocks noGrp="1"/>
          </p:cNvSpPr>
          <p:nvPr>
            <p:ph type="body"/>
          </p:nvPr>
        </p:nvSpPr>
        <p:spPr>
          <a:xfrm>
            <a:off x="6011280" y="1998000"/>
            <a:ext cx="4663080" cy="3767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400" strike="noStrike" u="none">
                <a:solidFill>
                  <a:schemeClr val="dk1">
                    <a:lumMod val="85000"/>
                    <a:lumOff val="15000"/>
                  </a:schemeClr>
                </a:solidFill>
                <a:uFillTx/>
                <a:latin typeface="Calibri Light"/>
              </a:rPr>
              <a:t>Click to edit Master text styles</a:t>
            </a:r>
            <a:endParaRPr b="0" lang="en-US" sz="24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
            </a:pPr>
            <a:r>
              <a:rPr b="0" lang="en-US" sz="2000" strike="noStrike" u="none">
                <a:solidFill>
                  <a:schemeClr val="dk1">
                    <a:lumMod val="85000"/>
                    <a:lumOff val="15000"/>
                  </a:schemeClr>
                </a:solidFill>
                <a:uFillTx/>
                <a:latin typeface="Calibri Light"/>
              </a:rPr>
              <a:t>Second level</a:t>
            </a:r>
            <a:endParaRPr b="0" i="1" lang="en-US" sz="2000" strike="noStrike" u="none">
              <a:solidFill>
                <a:schemeClr val="dk1">
                  <a:lumMod val="85000"/>
                  <a:lumOff val="15000"/>
                </a:schemeClr>
              </a:solidFill>
              <a:uFillTx/>
              <a:latin typeface="Calibri Light"/>
            </a:endParaRPr>
          </a:p>
          <a:p>
            <a:pPr lvl="2" marL="548640" indent="-548640" defTabSz="914400">
              <a:lnSpc>
                <a:spcPct val="85000"/>
              </a:lnSpc>
              <a:spcBef>
                <a:spcPts val="601"/>
              </a:spcBef>
              <a:buClr>
                <a:srgbClr val="262626"/>
              </a:buClr>
              <a:buFont typeface="Arial"/>
              <a:buChar char=" "/>
            </a:pPr>
            <a:r>
              <a:rPr b="0" i="1" lang="en-US" sz="1800" strike="noStrike" u="none">
                <a:solidFill>
                  <a:schemeClr val="dk1">
                    <a:lumMod val="85000"/>
                    <a:lumOff val="15000"/>
                  </a:schemeClr>
                </a:solidFill>
                <a:uFillTx/>
                <a:latin typeface="Calibri Light"/>
              </a:rPr>
              <a:t>Third level</a:t>
            </a:r>
            <a:endParaRPr b="0" lang="en-US" sz="1800" strike="noStrike" u="none">
              <a:solidFill>
                <a:schemeClr val="dk1">
                  <a:lumMod val="85000"/>
                  <a:lumOff val="15000"/>
                </a:schemeClr>
              </a:solidFill>
              <a:uFillTx/>
              <a:latin typeface="Calibri Light"/>
            </a:endParaRPr>
          </a:p>
          <a:p>
            <a:pPr lvl="3" marL="822960" indent="-822960" defTabSz="914400">
              <a:lnSpc>
                <a:spcPct val="85000"/>
              </a:lnSpc>
              <a:spcBef>
                <a:spcPts val="601"/>
              </a:spcBef>
              <a:buClr>
                <a:srgbClr val="262626"/>
              </a:buClr>
              <a:buFont typeface="Arial"/>
              <a:buChar char=" "/>
            </a:pPr>
            <a:r>
              <a:rPr b="0" lang="en-US" sz="1600" strike="noStrike" u="none">
                <a:solidFill>
                  <a:schemeClr val="dk1">
                    <a:lumMod val="85000"/>
                    <a:lumOff val="15000"/>
                  </a:schemeClr>
                </a:solidFill>
                <a:uFillTx/>
                <a:latin typeface="Calibri Light"/>
              </a:rPr>
              <a:t>Fourth level</a:t>
            </a:r>
            <a:endParaRPr b="0" lang="en-US" sz="1600" strike="noStrike" u="none">
              <a:solidFill>
                <a:schemeClr val="dk1">
                  <a:lumMod val="85000"/>
                  <a:lumOff val="15000"/>
                </a:schemeClr>
              </a:solidFill>
              <a:uFillTx/>
              <a:latin typeface="Calibri Light"/>
            </a:endParaRPr>
          </a:p>
          <a:p>
            <a:pPr lvl="4" marL="1097280" indent="-1097280" defTabSz="914400">
              <a:lnSpc>
                <a:spcPct val="85000"/>
              </a:lnSpc>
              <a:spcBef>
                <a:spcPts val="601"/>
              </a:spcBef>
              <a:buClr>
                <a:srgbClr val="262626"/>
              </a:buClr>
              <a:buFont typeface="Arial"/>
              <a:buChar char=" "/>
            </a:pPr>
            <a:r>
              <a:rPr b="0" lang="en-US" sz="1600" strike="noStrike" u="none">
                <a:solidFill>
                  <a:schemeClr val="dk1">
                    <a:lumMod val="85000"/>
                    <a:lumOff val="15000"/>
                  </a:schemeClr>
                </a:solidFill>
                <a:uFillTx/>
                <a:latin typeface="Calibri Light"/>
              </a:rPr>
              <a:t>Fifth level</a:t>
            </a:r>
            <a:endParaRPr b="0" lang="en-US" sz="1600" strike="noStrike" u="none">
              <a:solidFill>
                <a:schemeClr val="dk1">
                  <a:lumMod val="85000"/>
                  <a:lumOff val="15000"/>
                </a:schemeClr>
              </a:solidFill>
              <a:uFillTx/>
              <a:latin typeface="Calibri Light"/>
            </a:endParaRPr>
          </a:p>
        </p:txBody>
      </p:sp>
      <p:sp>
        <p:nvSpPr>
          <p:cNvPr id="35" name="PlaceHolder 4"/>
          <p:cNvSpPr>
            <a:spLocks noGrp="1"/>
          </p:cNvSpPr>
          <p:nvPr>
            <p:ph type="dt" idx="16"/>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trike="noStrike" u="none">
                <a:solidFill>
                  <a:schemeClr val="dk1">
                    <a:alpha val="80000"/>
                  </a:schemeClr>
                </a:solidFill>
                <a:uFillTx/>
                <a:latin typeface="Calibri Light"/>
              </a:defRPr>
            </a:lvl1pPr>
          </a:lstStyle>
          <a:p>
            <a:pPr indent="0" defTabSz="457200">
              <a:lnSpc>
                <a:spcPct val="100000"/>
              </a:lnSpc>
              <a:buNone/>
            </a:pPr>
            <a:r>
              <a:rPr b="0" lang="en-US" sz="950" strike="noStrike" u="none">
                <a:solidFill>
                  <a:schemeClr val="dk1">
                    <a:alpha val="80000"/>
                  </a:schemeClr>
                </a:solidFill>
                <a:uFillTx/>
                <a:latin typeface="Calibri Light"/>
              </a:rPr>
              <a:t> </a:t>
            </a:r>
            <a:endParaRPr b="0" lang="en-US" sz="950" strike="noStrike" u="none">
              <a:solidFill>
                <a:srgbClr val="000000"/>
              </a:solidFill>
              <a:uFillTx/>
              <a:latin typeface="Times New Roman"/>
            </a:endParaRPr>
          </a:p>
        </p:txBody>
      </p:sp>
      <p:sp>
        <p:nvSpPr>
          <p:cNvPr id="36" name="PlaceHolder 5"/>
          <p:cNvSpPr>
            <a:spLocks noGrp="1"/>
          </p:cNvSpPr>
          <p:nvPr>
            <p:ph type="ftr" idx="17"/>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37" name="PlaceHolder 6"/>
          <p:cNvSpPr>
            <a:spLocks noGrp="1"/>
          </p:cNvSpPr>
          <p:nvPr>
            <p:ph type="sldNum" idx="18"/>
          </p:nvPr>
        </p:nvSpPr>
        <p:spPr>
          <a:xfrm>
            <a:off x="8763840" y="587628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10300" strike="noStrike" u="none">
                <a:solidFill>
                  <a:schemeClr val="accent1">
                    <a:alpha val="25000"/>
                  </a:schemeClr>
                </a:solidFill>
                <a:uFillTx/>
                <a:latin typeface="Calibri Light"/>
              </a:defRPr>
            </a:lvl1pPr>
          </a:lstStyle>
          <a:p>
            <a:pPr indent="0" algn="r" defTabSz="457200">
              <a:lnSpc>
                <a:spcPct val="100000"/>
              </a:lnSpc>
              <a:buNone/>
            </a:pPr>
            <a:fld id="{CC943A44-14AB-46D3-B737-A5429BF45894}" type="slidenum">
              <a:rPr b="0" lang="en-US" sz="10300" strike="noStrike" u="none">
                <a:solidFill>
                  <a:schemeClr val="accent1">
                    <a:alpha val="25000"/>
                  </a:schemeClr>
                </a:solidFill>
                <a:uFillTx/>
                <a:latin typeface="Calibri Light"/>
              </a:rPr>
              <a:t>1</a:t>
            </a:fld>
            <a:endParaRPr b="0" lang="en-US" sz="103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2"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85000"/>
              </a:lnSpc>
              <a:buNone/>
            </a:pPr>
            <a:r>
              <a:rPr b="0" lang="en-US" sz="5400" spc="-119" strike="noStrike" u="none">
                <a:solidFill>
                  <a:schemeClr val="accent1"/>
                </a:solidFill>
                <a:uFillTx/>
                <a:latin typeface="Calibri Light"/>
              </a:rPr>
              <a:t>Click to edit Master title style</a:t>
            </a:r>
            <a:endParaRPr b="0" lang="en-US" sz="5400" strike="noStrike" u="none">
              <a:solidFill>
                <a:schemeClr val="dk1"/>
              </a:solidFill>
              <a:uFillTx/>
              <a:latin typeface="Calibri Light"/>
            </a:endParaRPr>
          </a:p>
        </p:txBody>
      </p:sp>
      <p:sp>
        <p:nvSpPr>
          <p:cNvPr id="42" name="PlaceHolder 2"/>
          <p:cNvSpPr>
            <a:spLocks noGrp="1"/>
          </p:cNvSpPr>
          <p:nvPr>
            <p:ph type="body"/>
          </p:nvPr>
        </p:nvSpPr>
        <p:spPr>
          <a:xfrm>
            <a:off x="676800" y="2040480"/>
            <a:ext cx="4663080" cy="722880"/>
          </a:xfrm>
          <a:prstGeom prst="rect">
            <a:avLst/>
          </a:prstGeom>
          <a:noFill/>
          <a:ln w="0">
            <a:noFill/>
          </a:ln>
        </p:spPr>
        <p:txBody>
          <a:bodyPr lIns="91440" rIns="91440" tIns="45720" bIns="45720" anchor="ctr">
            <a:normAutofit/>
          </a:bodyPr>
          <a:p>
            <a:pPr indent="0" defTabSz="914400">
              <a:lnSpc>
                <a:spcPct val="85000"/>
              </a:lnSpc>
              <a:spcBef>
                <a:spcPts val="1301"/>
              </a:spcBef>
              <a:buNone/>
              <a:tabLst>
                <a:tab algn="l" pos="0"/>
              </a:tabLst>
            </a:pPr>
            <a:r>
              <a:rPr b="0" lang="en-US" sz="2200" strike="noStrike" u="none" cap="all">
                <a:solidFill>
                  <a:schemeClr val="dk1">
                    <a:lumMod val="85000"/>
                    <a:lumOff val="15000"/>
                  </a:schemeClr>
                </a:solidFill>
                <a:uFillTx/>
                <a:latin typeface="Calibri Light"/>
              </a:rPr>
              <a:t>Click to edit Master text styles</a:t>
            </a:r>
            <a:endParaRPr b="0" lang="en-US" sz="2200" strike="noStrike" u="none">
              <a:solidFill>
                <a:schemeClr val="dk1">
                  <a:lumMod val="85000"/>
                  <a:lumOff val="15000"/>
                </a:schemeClr>
              </a:solidFill>
              <a:uFillTx/>
              <a:latin typeface="Calibri Light"/>
            </a:endParaRPr>
          </a:p>
        </p:txBody>
      </p:sp>
      <p:sp>
        <p:nvSpPr>
          <p:cNvPr id="43" name="PlaceHolder 3"/>
          <p:cNvSpPr>
            <a:spLocks noGrp="1"/>
          </p:cNvSpPr>
          <p:nvPr>
            <p:ph type="body"/>
          </p:nvPr>
        </p:nvSpPr>
        <p:spPr>
          <a:xfrm>
            <a:off x="676800" y="2752920"/>
            <a:ext cx="4663080" cy="3200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400" strike="noStrike" u="none">
                <a:solidFill>
                  <a:schemeClr val="dk1">
                    <a:lumMod val="85000"/>
                    <a:lumOff val="15000"/>
                  </a:schemeClr>
                </a:solidFill>
                <a:uFillTx/>
                <a:latin typeface="Calibri Light"/>
              </a:rPr>
              <a:t>Click to edit Master text styles</a:t>
            </a:r>
            <a:endParaRPr b="0" lang="en-US" sz="24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
            </a:pPr>
            <a:r>
              <a:rPr b="0" lang="en-US" sz="2000" strike="noStrike" u="none">
                <a:solidFill>
                  <a:schemeClr val="dk1">
                    <a:lumMod val="85000"/>
                    <a:lumOff val="15000"/>
                  </a:schemeClr>
                </a:solidFill>
                <a:uFillTx/>
                <a:latin typeface="Calibri Light"/>
              </a:rPr>
              <a:t>Second level</a:t>
            </a:r>
            <a:endParaRPr b="0" i="1" lang="en-US" sz="2000" strike="noStrike" u="none">
              <a:solidFill>
                <a:schemeClr val="dk1">
                  <a:lumMod val="85000"/>
                  <a:lumOff val="15000"/>
                </a:schemeClr>
              </a:solidFill>
              <a:uFillTx/>
              <a:latin typeface="Calibri Light"/>
            </a:endParaRPr>
          </a:p>
          <a:p>
            <a:pPr lvl="2" marL="548640" indent="-548640" defTabSz="914400">
              <a:lnSpc>
                <a:spcPct val="85000"/>
              </a:lnSpc>
              <a:spcBef>
                <a:spcPts val="601"/>
              </a:spcBef>
              <a:buClr>
                <a:srgbClr val="262626"/>
              </a:buClr>
              <a:buFont typeface="Arial"/>
              <a:buChar char=" "/>
            </a:pPr>
            <a:r>
              <a:rPr b="0" i="1" lang="en-US" sz="1800" strike="noStrike" u="none">
                <a:solidFill>
                  <a:schemeClr val="dk1">
                    <a:lumMod val="85000"/>
                    <a:lumOff val="15000"/>
                  </a:schemeClr>
                </a:solidFill>
                <a:uFillTx/>
                <a:latin typeface="Calibri Light"/>
              </a:rPr>
              <a:t>Third level</a:t>
            </a:r>
            <a:endParaRPr b="0" lang="en-US" sz="1800" strike="noStrike" u="none">
              <a:solidFill>
                <a:schemeClr val="dk1">
                  <a:lumMod val="85000"/>
                  <a:lumOff val="15000"/>
                </a:schemeClr>
              </a:solidFill>
              <a:uFillTx/>
              <a:latin typeface="Calibri Light"/>
            </a:endParaRPr>
          </a:p>
          <a:p>
            <a:pPr lvl="3" marL="822960" indent="-822960" defTabSz="914400">
              <a:lnSpc>
                <a:spcPct val="85000"/>
              </a:lnSpc>
              <a:spcBef>
                <a:spcPts val="601"/>
              </a:spcBef>
              <a:buClr>
                <a:srgbClr val="262626"/>
              </a:buClr>
              <a:buFont typeface="Arial"/>
              <a:buChar char=" "/>
            </a:pPr>
            <a:r>
              <a:rPr b="0" lang="en-US" sz="1600" strike="noStrike" u="none">
                <a:solidFill>
                  <a:schemeClr val="dk1">
                    <a:lumMod val="85000"/>
                    <a:lumOff val="15000"/>
                  </a:schemeClr>
                </a:solidFill>
                <a:uFillTx/>
                <a:latin typeface="Calibri Light"/>
              </a:rPr>
              <a:t>Fourth level</a:t>
            </a:r>
            <a:endParaRPr b="0" lang="en-US" sz="1600" strike="noStrike" u="none">
              <a:solidFill>
                <a:schemeClr val="dk1">
                  <a:lumMod val="85000"/>
                  <a:lumOff val="15000"/>
                </a:schemeClr>
              </a:solidFill>
              <a:uFillTx/>
              <a:latin typeface="Calibri Light"/>
            </a:endParaRPr>
          </a:p>
          <a:p>
            <a:pPr lvl="4" marL="1097280" indent="-1097280" defTabSz="914400">
              <a:lnSpc>
                <a:spcPct val="85000"/>
              </a:lnSpc>
              <a:spcBef>
                <a:spcPts val="601"/>
              </a:spcBef>
              <a:buClr>
                <a:srgbClr val="262626"/>
              </a:buClr>
              <a:buFont typeface="Arial"/>
              <a:buChar char=" "/>
            </a:pPr>
            <a:r>
              <a:rPr b="0" lang="en-US" sz="1600" strike="noStrike" u="none">
                <a:solidFill>
                  <a:schemeClr val="dk1">
                    <a:lumMod val="85000"/>
                    <a:lumOff val="15000"/>
                  </a:schemeClr>
                </a:solidFill>
                <a:uFillTx/>
                <a:latin typeface="Calibri Light"/>
              </a:rPr>
              <a:t>Fifth level</a:t>
            </a:r>
            <a:endParaRPr b="0" lang="en-US" sz="1600" strike="noStrike" u="none">
              <a:solidFill>
                <a:schemeClr val="dk1">
                  <a:lumMod val="85000"/>
                  <a:lumOff val="15000"/>
                </a:schemeClr>
              </a:solidFill>
              <a:uFillTx/>
              <a:latin typeface="Calibri Light"/>
            </a:endParaRPr>
          </a:p>
        </p:txBody>
      </p:sp>
      <p:sp>
        <p:nvSpPr>
          <p:cNvPr id="44" name="PlaceHolder 4"/>
          <p:cNvSpPr>
            <a:spLocks noGrp="1"/>
          </p:cNvSpPr>
          <p:nvPr>
            <p:ph type="body"/>
          </p:nvPr>
        </p:nvSpPr>
        <p:spPr>
          <a:xfrm>
            <a:off x="6007680" y="2038320"/>
            <a:ext cx="4663080" cy="722160"/>
          </a:xfrm>
          <a:prstGeom prst="rect">
            <a:avLst/>
          </a:prstGeom>
          <a:noFill/>
          <a:ln w="0">
            <a:noFill/>
          </a:ln>
        </p:spPr>
        <p:txBody>
          <a:bodyPr lIns="91440" rIns="91440" tIns="45720" bIns="45720" anchor="ctr">
            <a:normAutofit/>
          </a:bodyPr>
          <a:p>
            <a:pPr indent="0" defTabSz="914400">
              <a:lnSpc>
                <a:spcPct val="85000"/>
              </a:lnSpc>
              <a:spcBef>
                <a:spcPts val="1301"/>
              </a:spcBef>
              <a:buNone/>
              <a:tabLst>
                <a:tab algn="l" pos="0"/>
              </a:tabLst>
            </a:pPr>
            <a:r>
              <a:rPr b="0" lang="en-US" sz="2200" strike="noStrike" u="none" cap="all">
                <a:solidFill>
                  <a:schemeClr val="dk1">
                    <a:lumMod val="85000"/>
                    <a:lumOff val="15000"/>
                  </a:schemeClr>
                </a:solidFill>
                <a:uFillTx/>
                <a:latin typeface="Calibri Light"/>
              </a:rPr>
              <a:t>Click to edit Master text styles</a:t>
            </a:r>
            <a:endParaRPr b="0" lang="en-US" sz="2200" strike="noStrike" u="none">
              <a:solidFill>
                <a:schemeClr val="dk1">
                  <a:lumMod val="85000"/>
                  <a:lumOff val="15000"/>
                </a:schemeClr>
              </a:solidFill>
              <a:uFillTx/>
              <a:latin typeface="Calibri Light"/>
            </a:endParaRPr>
          </a:p>
        </p:txBody>
      </p:sp>
      <p:sp>
        <p:nvSpPr>
          <p:cNvPr id="45" name="PlaceHolder 5"/>
          <p:cNvSpPr>
            <a:spLocks noGrp="1"/>
          </p:cNvSpPr>
          <p:nvPr>
            <p:ph type="body"/>
          </p:nvPr>
        </p:nvSpPr>
        <p:spPr>
          <a:xfrm>
            <a:off x="6007680" y="2751120"/>
            <a:ext cx="4663080" cy="3200040"/>
          </a:xfrm>
          <a:prstGeom prst="rect">
            <a:avLst/>
          </a:prstGeom>
          <a:noFill/>
          <a:ln w="0">
            <a:noFill/>
          </a:ln>
        </p:spPr>
        <p:txBody>
          <a:bodyPr lIns="91440" rIns="91440" tIns="45720" bIns="45720" anchor="t">
            <a:noAutofit/>
          </a:bodyPr>
          <a:p>
            <a:pPr marL="91440" indent="-91440" defTabSz="914400">
              <a:lnSpc>
                <a:spcPct val="85000"/>
              </a:lnSpc>
              <a:spcBef>
                <a:spcPts val="1301"/>
              </a:spcBef>
              <a:buClr>
                <a:srgbClr val="262626"/>
              </a:buClr>
              <a:buFont typeface="Arial"/>
              <a:buChar char=" "/>
            </a:pPr>
            <a:r>
              <a:rPr b="0" lang="en-US" sz="2400" strike="noStrike" u="none">
                <a:solidFill>
                  <a:schemeClr val="dk1">
                    <a:lumMod val="85000"/>
                    <a:lumOff val="15000"/>
                  </a:schemeClr>
                </a:solidFill>
                <a:uFillTx/>
                <a:latin typeface="Calibri Light"/>
              </a:rPr>
              <a:t>Click to edit Master text styles</a:t>
            </a:r>
            <a:endParaRPr b="0" lang="en-US" sz="24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
            </a:pPr>
            <a:r>
              <a:rPr b="0" lang="en-US" sz="2000" strike="noStrike" u="none">
                <a:solidFill>
                  <a:schemeClr val="dk1">
                    <a:lumMod val="85000"/>
                    <a:lumOff val="15000"/>
                  </a:schemeClr>
                </a:solidFill>
                <a:uFillTx/>
                <a:latin typeface="Calibri Light"/>
              </a:rPr>
              <a:t>Second level</a:t>
            </a:r>
            <a:endParaRPr b="0" i="1" lang="en-US" sz="2000" strike="noStrike" u="none">
              <a:solidFill>
                <a:schemeClr val="dk1">
                  <a:lumMod val="85000"/>
                  <a:lumOff val="15000"/>
                </a:schemeClr>
              </a:solidFill>
              <a:uFillTx/>
              <a:latin typeface="Calibri Light"/>
            </a:endParaRPr>
          </a:p>
          <a:p>
            <a:pPr lvl="2" marL="548640" indent="-548640" defTabSz="914400">
              <a:lnSpc>
                <a:spcPct val="85000"/>
              </a:lnSpc>
              <a:spcBef>
                <a:spcPts val="601"/>
              </a:spcBef>
              <a:buClr>
                <a:srgbClr val="262626"/>
              </a:buClr>
              <a:buFont typeface="Arial"/>
              <a:buChar char=" "/>
            </a:pPr>
            <a:r>
              <a:rPr b="0" i="1" lang="en-US" sz="1800" strike="noStrike" u="none">
                <a:solidFill>
                  <a:schemeClr val="dk1">
                    <a:lumMod val="85000"/>
                    <a:lumOff val="15000"/>
                  </a:schemeClr>
                </a:solidFill>
                <a:uFillTx/>
                <a:latin typeface="Calibri Light"/>
              </a:rPr>
              <a:t>Third level</a:t>
            </a:r>
            <a:endParaRPr b="0" lang="en-US" sz="1800" strike="noStrike" u="none">
              <a:solidFill>
                <a:schemeClr val="dk1">
                  <a:lumMod val="85000"/>
                  <a:lumOff val="15000"/>
                </a:schemeClr>
              </a:solidFill>
              <a:uFillTx/>
              <a:latin typeface="Calibri Light"/>
            </a:endParaRPr>
          </a:p>
          <a:p>
            <a:pPr lvl="3" marL="822960" indent="-822960" defTabSz="914400">
              <a:lnSpc>
                <a:spcPct val="85000"/>
              </a:lnSpc>
              <a:spcBef>
                <a:spcPts val="601"/>
              </a:spcBef>
              <a:buClr>
                <a:srgbClr val="262626"/>
              </a:buClr>
              <a:buFont typeface="Arial"/>
              <a:buChar char=" "/>
            </a:pPr>
            <a:r>
              <a:rPr b="0" lang="en-US" sz="1600" strike="noStrike" u="none">
                <a:solidFill>
                  <a:schemeClr val="dk1">
                    <a:lumMod val="85000"/>
                    <a:lumOff val="15000"/>
                  </a:schemeClr>
                </a:solidFill>
                <a:uFillTx/>
                <a:latin typeface="Calibri Light"/>
              </a:rPr>
              <a:t>Fourth level</a:t>
            </a:r>
            <a:endParaRPr b="0" lang="en-US" sz="1600" strike="noStrike" u="none">
              <a:solidFill>
                <a:schemeClr val="dk1">
                  <a:lumMod val="85000"/>
                  <a:lumOff val="15000"/>
                </a:schemeClr>
              </a:solidFill>
              <a:uFillTx/>
              <a:latin typeface="Calibri Light"/>
            </a:endParaRPr>
          </a:p>
          <a:p>
            <a:pPr lvl="4" marL="1097280" indent="-1097280" defTabSz="914400">
              <a:lnSpc>
                <a:spcPct val="85000"/>
              </a:lnSpc>
              <a:spcBef>
                <a:spcPts val="601"/>
              </a:spcBef>
              <a:buClr>
                <a:srgbClr val="262626"/>
              </a:buClr>
              <a:buFont typeface="Arial"/>
              <a:buChar char=" "/>
            </a:pPr>
            <a:r>
              <a:rPr b="0" lang="en-US" sz="1600" strike="noStrike" u="none">
                <a:solidFill>
                  <a:schemeClr val="dk1">
                    <a:lumMod val="85000"/>
                    <a:lumOff val="15000"/>
                  </a:schemeClr>
                </a:solidFill>
                <a:uFillTx/>
                <a:latin typeface="Calibri Light"/>
              </a:rPr>
              <a:t>Fifth level</a:t>
            </a:r>
            <a:endParaRPr b="0" lang="en-US" sz="1600" strike="noStrike" u="none">
              <a:solidFill>
                <a:schemeClr val="dk1">
                  <a:lumMod val="85000"/>
                  <a:lumOff val="15000"/>
                </a:schemeClr>
              </a:solidFill>
              <a:uFillTx/>
              <a:latin typeface="Calibri Light"/>
            </a:endParaRPr>
          </a:p>
        </p:txBody>
      </p:sp>
      <p:sp>
        <p:nvSpPr>
          <p:cNvPr id="46" name="PlaceHolder 6"/>
          <p:cNvSpPr>
            <a:spLocks noGrp="1"/>
          </p:cNvSpPr>
          <p:nvPr>
            <p:ph type="dt" idx="19"/>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trike="noStrike" u="none">
                <a:solidFill>
                  <a:schemeClr val="dk1">
                    <a:alpha val="80000"/>
                  </a:schemeClr>
                </a:solidFill>
                <a:uFillTx/>
                <a:latin typeface="Calibri Light"/>
              </a:defRPr>
            </a:lvl1pPr>
          </a:lstStyle>
          <a:p>
            <a:pPr indent="0" defTabSz="457200">
              <a:lnSpc>
                <a:spcPct val="100000"/>
              </a:lnSpc>
              <a:buNone/>
            </a:pPr>
            <a:r>
              <a:rPr b="0" lang="en-US" sz="950" strike="noStrike" u="none">
                <a:solidFill>
                  <a:schemeClr val="dk1">
                    <a:alpha val="80000"/>
                  </a:schemeClr>
                </a:solidFill>
                <a:uFillTx/>
                <a:latin typeface="Calibri Light"/>
              </a:rPr>
              <a:t>&lt;date/time&gt;</a:t>
            </a:r>
            <a:endParaRPr b="0" lang="en-US" sz="950" strike="noStrike" u="none">
              <a:solidFill>
                <a:srgbClr val="000000"/>
              </a:solidFill>
              <a:uFillTx/>
              <a:latin typeface="Times New Roman"/>
            </a:endParaRPr>
          </a:p>
        </p:txBody>
      </p:sp>
      <p:sp>
        <p:nvSpPr>
          <p:cNvPr id="47" name="PlaceHolder 7"/>
          <p:cNvSpPr>
            <a:spLocks noGrp="1"/>
          </p:cNvSpPr>
          <p:nvPr>
            <p:ph type="ftr" idx="20"/>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48" name="PlaceHolder 8"/>
          <p:cNvSpPr>
            <a:spLocks noGrp="1"/>
          </p:cNvSpPr>
          <p:nvPr>
            <p:ph type="sldNum" idx="21"/>
          </p:nvPr>
        </p:nvSpPr>
        <p:spPr>
          <a:xfrm>
            <a:off x="8763840" y="587628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10300" strike="noStrike" u="none">
                <a:solidFill>
                  <a:schemeClr val="accent1">
                    <a:alpha val="25000"/>
                  </a:schemeClr>
                </a:solidFill>
                <a:uFillTx/>
                <a:latin typeface="Calibri Light"/>
              </a:defRPr>
            </a:lvl1pPr>
          </a:lstStyle>
          <a:p>
            <a:pPr indent="0" algn="r" defTabSz="457200">
              <a:lnSpc>
                <a:spcPct val="100000"/>
              </a:lnSpc>
              <a:buNone/>
            </a:pPr>
            <a:fld id="{EAE90B46-D9E5-4400-80CD-585A0728C0ED}" type="slidenum">
              <a:rPr b="0" lang="en-US" sz="10300" strike="noStrike" u="none">
                <a:solidFill>
                  <a:schemeClr val="accent1">
                    <a:alpha val="25000"/>
                  </a:schemeClr>
                </a:solidFill>
                <a:uFillTx/>
                <a:latin typeface="Calibri Light"/>
              </a:rPr>
              <a:t>&lt;number&gt;</a:t>
            </a:fld>
            <a:endParaRPr b="0" lang="en-US" sz="103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4"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85000"/>
              </a:lnSpc>
              <a:buNone/>
            </a:pPr>
            <a:r>
              <a:rPr b="0" lang="en-US" sz="5400" spc="-119" strike="noStrike" u="none">
                <a:solidFill>
                  <a:schemeClr val="accent1"/>
                </a:solidFill>
                <a:uFillTx/>
                <a:latin typeface="Calibri Light"/>
              </a:rPr>
              <a:t>Click to edit Master title style</a:t>
            </a:r>
            <a:endParaRPr b="0" lang="en-US" sz="5400" strike="noStrike" u="none">
              <a:solidFill>
                <a:schemeClr val="dk1"/>
              </a:solidFill>
              <a:uFillTx/>
              <a:latin typeface="Calibri Light"/>
            </a:endParaRPr>
          </a:p>
        </p:txBody>
      </p:sp>
      <p:sp>
        <p:nvSpPr>
          <p:cNvPr id="50" name="PlaceHolder 2"/>
          <p:cNvSpPr>
            <a:spLocks noGrp="1"/>
          </p:cNvSpPr>
          <p:nvPr>
            <p:ph type="dt" idx="22"/>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trike="noStrike" u="none">
                <a:solidFill>
                  <a:schemeClr val="dk1">
                    <a:alpha val="80000"/>
                  </a:schemeClr>
                </a:solidFill>
                <a:uFillTx/>
                <a:latin typeface="Calibri Light"/>
              </a:defRPr>
            </a:lvl1pPr>
          </a:lstStyle>
          <a:p>
            <a:pPr indent="0" defTabSz="457200">
              <a:lnSpc>
                <a:spcPct val="100000"/>
              </a:lnSpc>
              <a:buNone/>
            </a:pPr>
            <a:r>
              <a:rPr b="0" lang="en-US" sz="950" strike="noStrike" u="none">
                <a:solidFill>
                  <a:schemeClr val="dk1">
                    <a:alpha val="80000"/>
                  </a:schemeClr>
                </a:solidFill>
                <a:uFillTx/>
                <a:latin typeface="Calibri Light"/>
              </a:rPr>
              <a:t> </a:t>
            </a:r>
            <a:endParaRPr b="0" lang="en-US" sz="950" strike="noStrike" u="none">
              <a:solidFill>
                <a:srgbClr val="000000"/>
              </a:solidFill>
              <a:uFillTx/>
              <a:latin typeface="Times New Roman"/>
            </a:endParaRPr>
          </a:p>
        </p:txBody>
      </p:sp>
      <p:sp>
        <p:nvSpPr>
          <p:cNvPr id="51" name="PlaceHolder 3"/>
          <p:cNvSpPr>
            <a:spLocks noGrp="1"/>
          </p:cNvSpPr>
          <p:nvPr>
            <p:ph type="ftr" idx="23"/>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52" name="PlaceHolder 4"/>
          <p:cNvSpPr>
            <a:spLocks noGrp="1"/>
          </p:cNvSpPr>
          <p:nvPr>
            <p:ph type="sldNum" idx="24"/>
          </p:nvPr>
        </p:nvSpPr>
        <p:spPr>
          <a:xfrm>
            <a:off x="8763840" y="587628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10300" strike="noStrike" u="none">
                <a:solidFill>
                  <a:schemeClr val="accent1">
                    <a:alpha val="25000"/>
                  </a:schemeClr>
                </a:solidFill>
                <a:uFillTx/>
                <a:latin typeface="Calibri Light"/>
              </a:defRPr>
            </a:lvl1pPr>
          </a:lstStyle>
          <a:p>
            <a:pPr indent="0" algn="r" defTabSz="457200">
              <a:lnSpc>
                <a:spcPct val="100000"/>
              </a:lnSpc>
              <a:buNone/>
            </a:pPr>
            <a:fld id="{FB215C6E-2554-4937-A034-7515FA806391}" type="slidenum">
              <a:rPr b="0" lang="en-US" sz="10300" strike="noStrike" u="none">
                <a:solidFill>
                  <a:schemeClr val="accent1">
                    <a:alpha val="25000"/>
                  </a:schemeClr>
                </a:solidFill>
                <a:uFillTx/>
                <a:latin typeface="Calibri Light"/>
              </a:rPr>
              <a:t>1</a:t>
            </a:fld>
            <a:endParaRPr b="0" lang="en-US" sz="103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6"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dt" idx="25"/>
          </p:nvPr>
        </p:nvSpPr>
        <p:spPr>
          <a:xfrm>
            <a:off x="685800" y="6412320"/>
            <a:ext cx="4114440" cy="228240"/>
          </a:xfrm>
          <a:prstGeom prst="rect">
            <a:avLst/>
          </a:prstGeom>
          <a:noFill/>
          <a:ln w="0">
            <a:noFill/>
          </a:ln>
        </p:spPr>
        <p:txBody>
          <a:bodyPr lIns="91440" rIns="91440" tIns="45720" bIns="45720" anchor="ctr">
            <a:noAutofit/>
          </a:bodyPr>
          <a:lstStyle>
            <a:lvl1pPr indent="0" defTabSz="457200">
              <a:lnSpc>
                <a:spcPct val="100000"/>
              </a:lnSpc>
              <a:buNone/>
              <a:defRPr b="0" lang="en-US" sz="950" strike="noStrike" u="none">
                <a:solidFill>
                  <a:schemeClr val="dk1">
                    <a:alpha val="80000"/>
                  </a:schemeClr>
                </a:solidFill>
                <a:uFillTx/>
                <a:latin typeface="Calibri Light"/>
              </a:defRPr>
            </a:lvl1pPr>
          </a:lstStyle>
          <a:p>
            <a:pPr indent="0" defTabSz="457200">
              <a:lnSpc>
                <a:spcPct val="100000"/>
              </a:lnSpc>
              <a:buNone/>
            </a:pPr>
            <a:r>
              <a:rPr b="0" lang="en-US" sz="950" strike="noStrike" u="none">
                <a:solidFill>
                  <a:schemeClr val="dk1">
                    <a:alpha val="80000"/>
                  </a:schemeClr>
                </a:solidFill>
                <a:uFillTx/>
                <a:latin typeface="Calibri Light"/>
              </a:rPr>
              <a:t> </a:t>
            </a:r>
            <a:endParaRPr b="0" lang="en-US" sz="950" strike="noStrike" u="none">
              <a:solidFill>
                <a:srgbClr val="000000"/>
              </a:solidFill>
              <a:uFillTx/>
              <a:latin typeface="Times New Roman"/>
            </a:endParaRPr>
          </a:p>
        </p:txBody>
      </p:sp>
      <p:sp>
        <p:nvSpPr>
          <p:cNvPr id="55" name="PlaceHolder 2"/>
          <p:cNvSpPr>
            <a:spLocks noGrp="1"/>
          </p:cNvSpPr>
          <p:nvPr>
            <p:ph type="ftr" idx="26"/>
          </p:nvPr>
        </p:nvSpPr>
        <p:spPr>
          <a:xfrm>
            <a:off x="685800" y="6554520"/>
            <a:ext cx="5028840" cy="22824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56" name="PlaceHolder 3"/>
          <p:cNvSpPr>
            <a:spLocks noGrp="1"/>
          </p:cNvSpPr>
          <p:nvPr>
            <p:ph type="sldNum" idx="27"/>
          </p:nvPr>
        </p:nvSpPr>
        <p:spPr>
          <a:xfrm>
            <a:off x="8763840" y="5876280"/>
            <a:ext cx="2925720" cy="1396800"/>
          </a:xfrm>
          <a:prstGeom prst="rect">
            <a:avLst/>
          </a:prstGeom>
          <a:noFill/>
          <a:ln w="0">
            <a:noFill/>
          </a:ln>
        </p:spPr>
        <p:txBody>
          <a:bodyPr lIns="91440" rIns="91440" tIns="45720" bIns="45720" anchor="b">
            <a:noAutofit/>
          </a:bodyPr>
          <a:lstStyle>
            <a:lvl1pPr indent="0" algn="r" defTabSz="457200">
              <a:lnSpc>
                <a:spcPct val="100000"/>
              </a:lnSpc>
              <a:buNone/>
              <a:defRPr b="0" lang="en-US" sz="10300" strike="noStrike" u="none">
                <a:solidFill>
                  <a:schemeClr val="accent1">
                    <a:alpha val="25000"/>
                  </a:schemeClr>
                </a:solidFill>
                <a:uFillTx/>
                <a:latin typeface="Calibri Light"/>
              </a:defRPr>
            </a:lvl1pPr>
          </a:lstStyle>
          <a:p>
            <a:pPr indent="0" algn="r" defTabSz="457200">
              <a:lnSpc>
                <a:spcPct val="100000"/>
              </a:lnSpc>
              <a:buNone/>
            </a:pPr>
            <a:fld id="{4EE50D20-1E6E-4EF5-A06F-6F7E0520300A}" type="slidenum">
              <a:rPr b="0" lang="en-US" sz="10300" strike="noStrike" u="none">
                <a:solidFill>
                  <a:schemeClr val="accent1">
                    <a:alpha val="25000"/>
                  </a:schemeClr>
                </a:solidFill>
                <a:uFillTx/>
                <a:latin typeface="Calibri Light"/>
              </a:rPr>
              <a:t>1</a:t>
            </a:fld>
            <a:endParaRPr b="0" lang="en-US" sz="103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8"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tif"/><Relationship Id="rId4" Type="http://schemas.openxmlformats.org/officeDocument/2006/relationships/slideLayout" Target="../slideLayouts/slideLayout7.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9.jpeg"/><Relationship Id="rId3" Type="http://schemas.openxmlformats.org/officeDocument/2006/relationships/slideLayout" Target="../slideLayouts/slideLayout7.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
</Relationships>
</file>

<file path=ppt/slides/_rels/slide1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7.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7.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microsoft.com/office/2007/relationships/hdphoto" Target="../media/hdphoto1.wdp"/><Relationship Id="rId5" Type="http://schemas.openxmlformats.org/officeDocument/2006/relationships/slideLayout" Target="../slideLayouts/slideLayout7.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7.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3.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6" name="Rectangle 79">
            <a:extLst>
              <a:ext uri="{C183D7F6-B498-43B3-948B-1728B52AA6E4}">
                <adec:decorative xmlns:adec="http://schemas.microsoft.com/office/drawing/2017/decorative" val="1"/>
              </a:ext>
            </a:extLst>
          </p:cNvPr>
          <p:cNvSpPr/>
          <p:nvPr/>
        </p:nvSpPr>
        <p:spPr>
          <a:xfrm>
            <a:off x="0" y="2265120"/>
            <a:ext cx="7534440" cy="262836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trike="noStrike" u="none">
              <a:solidFill>
                <a:schemeClr val="lt1"/>
              </a:solidFill>
              <a:uFillTx/>
              <a:latin typeface="Calibri Light"/>
            </a:endParaRPr>
          </a:p>
        </p:txBody>
      </p:sp>
      <p:sp>
        <p:nvSpPr>
          <p:cNvPr id="77" name="PlaceHolder 1"/>
          <p:cNvSpPr>
            <a:spLocks noGrp="1"/>
          </p:cNvSpPr>
          <p:nvPr>
            <p:ph type="title"/>
          </p:nvPr>
        </p:nvSpPr>
        <p:spPr>
          <a:xfrm>
            <a:off x="603360" y="2477520"/>
            <a:ext cx="6766560" cy="1645560"/>
          </a:xfrm>
          <a:prstGeom prst="rect">
            <a:avLst/>
          </a:prstGeom>
          <a:noFill/>
          <a:ln w="0">
            <a:noFill/>
          </a:ln>
        </p:spPr>
        <p:txBody>
          <a:bodyPr lIns="91440" rIns="91440" tIns="45720" bIns="45720" anchor="b">
            <a:normAutofit/>
          </a:bodyPr>
          <a:p>
            <a:pPr indent="0" defTabSz="914400">
              <a:lnSpc>
                <a:spcPct val="80000"/>
              </a:lnSpc>
              <a:buNone/>
            </a:pPr>
            <a:r>
              <a:rPr b="0" lang="en-US" sz="5400" spc="-119" strike="noStrike" u="none">
                <a:solidFill>
                  <a:schemeClr val="lt1"/>
                </a:solidFill>
                <a:uFillTx/>
                <a:latin typeface="Calibri Light"/>
              </a:rPr>
              <a:t>Lab 2: </a:t>
            </a:r>
            <a:endParaRPr b="0" lang="en-US" sz="5400" strike="noStrike" u="none">
              <a:solidFill>
                <a:schemeClr val="dk1"/>
              </a:solidFill>
              <a:uFillTx/>
              <a:latin typeface="Calibri Light"/>
            </a:endParaRPr>
          </a:p>
        </p:txBody>
      </p:sp>
      <p:sp>
        <p:nvSpPr>
          <p:cNvPr id="78" name="PlaceHolder 2"/>
          <p:cNvSpPr>
            <a:spLocks noGrp="1"/>
          </p:cNvSpPr>
          <p:nvPr>
            <p:ph type="subTitle"/>
          </p:nvPr>
        </p:nvSpPr>
        <p:spPr>
          <a:xfrm>
            <a:off x="667440" y="4206960"/>
            <a:ext cx="6702480" cy="530640"/>
          </a:xfrm>
          <a:prstGeom prst="rect">
            <a:avLst/>
          </a:prstGeom>
          <a:noFill/>
          <a:ln w="0">
            <a:noFill/>
          </a:ln>
        </p:spPr>
        <p:txBody>
          <a:bodyPr lIns="91440" rIns="91440" tIns="45720" bIns="45720" anchor="t">
            <a:normAutofit/>
          </a:bodyPr>
          <a:p>
            <a:pPr indent="0" defTabSz="914400">
              <a:lnSpc>
                <a:spcPct val="85000"/>
              </a:lnSpc>
              <a:spcBef>
                <a:spcPts val="1301"/>
              </a:spcBef>
              <a:buNone/>
              <a:tabLst>
                <a:tab algn="l" pos="0"/>
              </a:tabLst>
            </a:pPr>
            <a:r>
              <a:rPr b="0" lang="en-US" sz="2000" strike="noStrike" u="none">
                <a:solidFill>
                  <a:schemeClr val="lt1"/>
                </a:solidFill>
                <a:uFillTx/>
                <a:latin typeface="Calibri Light"/>
              </a:rPr>
              <a:t>Pipette Workshop and Introduction to Nematodes</a:t>
            </a:r>
            <a:endParaRPr b="0" lang="en-US" sz="2000" strike="noStrike" u="none">
              <a:solidFill>
                <a:srgbClr val="ffffff"/>
              </a:solidFill>
              <a:uFillTx/>
              <a:latin typeface="Arial"/>
            </a:endParaRPr>
          </a:p>
        </p:txBody>
      </p:sp>
      <p:pic>
        <p:nvPicPr>
          <p:cNvPr id="79" name="Picture 3" descr="Signs of Nematode Damage and How to Keep your Plants and Turf Protecte"/>
          <p:cNvPicPr/>
          <p:nvPr/>
        </p:nvPicPr>
        <p:blipFill>
          <a:blip r:embed="rId1"/>
          <a:stretch/>
        </p:blipFill>
        <p:spPr>
          <a:xfrm>
            <a:off x="4629240" y="2476440"/>
            <a:ext cx="2742840" cy="15235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rmAutofit/>
          </a:bodyPr>
          <a:p>
            <a:pPr indent="0" defTabSz="914400">
              <a:lnSpc>
                <a:spcPct val="85000"/>
              </a:lnSpc>
              <a:buNone/>
            </a:pPr>
            <a:r>
              <a:rPr b="1" lang="en-US" sz="4900" spc="-119" strike="noStrike" u="none">
                <a:solidFill>
                  <a:schemeClr val="accent1"/>
                </a:solidFill>
                <a:uFillTx/>
                <a:latin typeface="Calibri Light"/>
              </a:rPr>
              <a:t>Part 2</a:t>
            </a:r>
            <a:r>
              <a:rPr b="0" lang="en-US" sz="4900" spc="-119" strike="noStrike" u="none">
                <a:solidFill>
                  <a:schemeClr val="accent1"/>
                </a:solidFill>
                <a:uFillTx/>
                <a:latin typeface="Calibri Light"/>
              </a:rPr>
              <a:t>: </a:t>
            </a:r>
            <a:r>
              <a:rPr b="1" lang="en-US" sz="4900" spc="-119" strike="noStrike" u="none">
                <a:solidFill>
                  <a:schemeClr val="accent1"/>
                </a:solidFill>
                <a:uFillTx/>
                <a:latin typeface="Calibri Light"/>
              </a:rPr>
              <a:t>Pipetting Practice</a:t>
            </a:r>
            <a:br>
              <a:rPr sz="5400"/>
            </a:br>
            <a:endParaRPr b="0" lang="en-US" sz="4900" strike="noStrike" u="none">
              <a:solidFill>
                <a:schemeClr val="dk1"/>
              </a:solidFill>
              <a:uFillTx/>
              <a:latin typeface="Calibri Light"/>
            </a:endParaRPr>
          </a:p>
        </p:txBody>
      </p:sp>
      <p:sp>
        <p:nvSpPr>
          <p:cNvPr id="101" name="PlaceHolder 2"/>
          <p:cNvSpPr>
            <a:spLocks noGrp="1"/>
          </p:cNvSpPr>
          <p:nvPr>
            <p:ph/>
          </p:nvPr>
        </p:nvSpPr>
        <p:spPr>
          <a:xfrm>
            <a:off x="666720" y="1806840"/>
            <a:ext cx="10753200" cy="1301760"/>
          </a:xfrm>
          <a:prstGeom prst="rect">
            <a:avLst/>
          </a:prstGeom>
          <a:noFill/>
          <a:ln w="0">
            <a:noFill/>
          </a:ln>
        </p:spPr>
        <p:txBody>
          <a:bodyPr lIns="91440" rIns="91440" tIns="45720" bIns="45720" anchor="t">
            <a:noAutofit/>
          </a:bodyPr>
          <a:p>
            <a:pPr marL="457200" indent="-457200" defTabSz="914400">
              <a:lnSpc>
                <a:spcPct val="85000"/>
              </a:lnSpc>
              <a:spcBef>
                <a:spcPts val="1301"/>
              </a:spcBef>
              <a:buClr>
                <a:srgbClr val="262626"/>
              </a:buClr>
              <a:buFont typeface="Calibri Light"/>
              <a:buAutoNum type="arabicPeriod"/>
            </a:pPr>
            <a:r>
              <a:rPr b="0" lang="en-US" sz="2400" strike="noStrike" u="none">
                <a:solidFill>
                  <a:schemeClr val="dk1">
                    <a:lumMod val="85000"/>
                    <a:lumOff val="15000"/>
                  </a:schemeClr>
                </a:solidFill>
                <a:uFillTx/>
                <a:latin typeface="Calibri Light"/>
              </a:rPr>
              <a:t>Practice using each pipette </a:t>
            </a:r>
            <a:endParaRPr b="0" lang="en-US" sz="2400" strike="noStrike" u="none">
              <a:solidFill>
                <a:schemeClr val="dk1">
                  <a:lumMod val="85000"/>
                  <a:lumOff val="15000"/>
                </a:schemeClr>
              </a:solidFill>
              <a:uFillTx/>
              <a:latin typeface="Calibri Light"/>
            </a:endParaRPr>
          </a:p>
          <a:p>
            <a:pPr marL="457200" indent="-457200" defTabSz="914400">
              <a:lnSpc>
                <a:spcPct val="85000"/>
              </a:lnSpc>
              <a:spcBef>
                <a:spcPts val="1301"/>
              </a:spcBef>
              <a:buClr>
                <a:srgbClr val="262626"/>
              </a:buClr>
              <a:buFont typeface="Calibri Light"/>
              <a:buAutoNum type="arabicPeriod"/>
            </a:pPr>
            <a:r>
              <a:rPr b="0" lang="en-US" sz="2400" strike="noStrike" u="none">
                <a:solidFill>
                  <a:schemeClr val="dk1">
                    <a:lumMod val="85000"/>
                    <a:lumOff val="15000"/>
                  </a:schemeClr>
                </a:solidFill>
                <a:uFillTx/>
                <a:latin typeface="Calibri Light"/>
              </a:rPr>
              <a:t>Complete the comparison table at the end of part 1 </a:t>
            </a:r>
            <a:endParaRPr b="0" lang="en-US" sz="2400" strike="noStrike" u="none">
              <a:solidFill>
                <a:schemeClr val="dk1">
                  <a:lumMod val="85000"/>
                  <a:lumOff val="15000"/>
                </a:schemeClr>
              </a:solidFill>
              <a:uFillTx/>
              <a:latin typeface="Calibri Light"/>
            </a:endParaRPr>
          </a:p>
          <a:p>
            <a:pPr indent="0" defTabSz="914400">
              <a:lnSpc>
                <a:spcPct val="85000"/>
              </a:lnSpc>
              <a:spcBef>
                <a:spcPts val="1301"/>
              </a:spcBef>
              <a:buNone/>
            </a:pPr>
            <a:endParaRPr b="0" lang="en-US" sz="2400" strike="noStrike" u="none">
              <a:solidFill>
                <a:schemeClr val="dk1">
                  <a:lumMod val="85000"/>
                  <a:lumOff val="15000"/>
                </a:schemeClr>
              </a:solidFill>
              <a:uFillTx/>
              <a:latin typeface="Calibri Light"/>
            </a:endParaRPr>
          </a:p>
        </p:txBody>
      </p:sp>
      <p:pic>
        <p:nvPicPr>
          <p:cNvPr id="102" name="Picture 2" descr="Pipet Pump | Crush2Cellar"/>
          <p:cNvPicPr/>
          <p:nvPr/>
        </p:nvPicPr>
        <p:blipFill>
          <a:blip r:embed="rId1"/>
          <a:stretch/>
        </p:blipFill>
        <p:spPr>
          <a:xfrm>
            <a:off x="1376280" y="3033720"/>
            <a:ext cx="3138840" cy="3138840"/>
          </a:xfrm>
          <a:prstGeom prst="rect">
            <a:avLst/>
          </a:prstGeom>
          <a:ln w="0">
            <a:noFill/>
          </a:ln>
        </p:spPr>
      </p:pic>
      <p:pic>
        <p:nvPicPr>
          <p:cNvPr id="103" name="Picture 4" descr="Scilogex Micropipette Pipetor, 100 - 1000uL, Single Channel, Adjustable  Volume"/>
          <p:cNvPicPr/>
          <p:nvPr/>
        </p:nvPicPr>
        <p:blipFill>
          <a:blip r:embed="rId2"/>
          <a:stretch/>
        </p:blipFill>
        <p:spPr>
          <a:xfrm rot="450600">
            <a:off x="8089560" y="3033720"/>
            <a:ext cx="3138840" cy="3138840"/>
          </a:xfrm>
          <a:prstGeom prst="rect">
            <a:avLst/>
          </a:prstGeom>
          <a:ln w="0">
            <a:noFill/>
          </a:ln>
        </p:spPr>
      </p:pic>
      <p:pic>
        <p:nvPicPr>
          <p:cNvPr id="104" name="Picture 13" descr=""/>
          <p:cNvPicPr/>
          <p:nvPr/>
        </p:nvPicPr>
        <p:blipFill>
          <a:blip r:embed="rId3"/>
          <a:stretch/>
        </p:blipFill>
        <p:spPr>
          <a:xfrm>
            <a:off x="5004000" y="3544200"/>
            <a:ext cx="2628720" cy="2628720"/>
          </a:xfrm>
          <a:prstGeom prst="rect">
            <a:avLst/>
          </a:prstGeom>
          <a:ln w="0">
            <a:noFill/>
          </a:ln>
        </p:spPr>
      </p:pic>
      <p:sp>
        <p:nvSpPr>
          <p:cNvPr id="105" name="TextBox 3"/>
          <p:cNvSpPr/>
          <p:nvPr/>
        </p:nvSpPr>
        <p:spPr>
          <a:xfrm>
            <a:off x="1557720" y="6275520"/>
            <a:ext cx="2322360" cy="3639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800" strike="noStrike" u="none">
                <a:solidFill>
                  <a:schemeClr val="dk1"/>
                </a:solidFill>
                <a:uFillTx/>
                <a:latin typeface="Calibri Light"/>
              </a:rPr>
              <a:t>Serological pipette</a:t>
            </a:r>
            <a:endParaRPr b="0" lang="en-US" sz="1800" strike="noStrike" u="none">
              <a:solidFill>
                <a:srgbClr val="000000"/>
              </a:solidFill>
              <a:uFillTx/>
              <a:latin typeface="Arial"/>
            </a:endParaRPr>
          </a:p>
        </p:txBody>
      </p:sp>
      <p:sp>
        <p:nvSpPr>
          <p:cNvPr id="106" name="TextBox 4"/>
          <p:cNvSpPr/>
          <p:nvPr/>
        </p:nvSpPr>
        <p:spPr>
          <a:xfrm>
            <a:off x="5114160" y="6319440"/>
            <a:ext cx="2732400" cy="3639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800" strike="noStrike" u="none">
                <a:solidFill>
                  <a:schemeClr val="dk1"/>
                </a:solidFill>
                <a:uFillTx/>
                <a:latin typeface="Calibri Light"/>
              </a:rPr>
              <a:t>Transfer (1mL) pipette</a:t>
            </a:r>
            <a:endParaRPr b="0" lang="en-US" sz="1800" strike="noStrike" u="none">
              <a:solidFill>
                <a:srgbClr val="000000"/>
              </a:solidFill>
              <a:uFillTx/>
              <a:latin typeface="Arial"/>
            </a:endParaRPr>
          </a:p>
        </p:txBody>
      </p:sp>
      <p:sp>
        <p:nvSpPr>
          <p:cNvPr id="107" name="TextBox 5"/>
          <p:cNvSpPr/>
          <p:nvPr/>
        </p:nvSpPr>
        <p:spPr>
          <a:xfrm>
            <a:off x="8790120" y="6319440"/>
            <a:ext cx="1609200" cy="3639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800" strike="noStrike" u="none">
                <a:solidFill>
                  <a:schemeClr val="dk1"/>
                </a:solidFill>
                <a:uFillTx/>
                <a:latin typeface="Calibri Light"/>
              </a:rPr>
              <a:t>Micropipette</a:t>
            </a:r>
            <a:endParaRPr b="0" lang="en-US" sz="1800" strike="noStrike" u="none">
              <a:solidFill>
                <a:srgbClr val="000000"/>
              </a:solidFill>
              <a:uFillTx/>
              <a:latin typeface="Arial"/>
            </a:endParaRPr>
          </a:p>
        </p:txBody>
      </p:sp>
      <p:sp>
        <p:nvSpPr>
          <p:cNvPr id="108" name="Explosion 2 8"/>
          <p:cNvSpPr/>
          <p:nvPr/>
        </p:nvSpPr>
        <p:spPr>
          <a:xfrm>
            <a:off x="8749440" y="0"/>
            <a:ext cx="3845880" cy="2783520"/>
          </a:xfrm>
          <a:prstGeom prst="irregularSeal2">
            <a:avLst/>
          </a:prstGeom>
          <a:solidFill>
            <a:srgbClr val="899679"/>
          </a:solidFill>
          <a:ln>
            <a:solidFill>
              <a:srgbClr val="656e59"/>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en-US" sz="3600" strike="noStrike" u="none">
                <a:solidFill>
                  <a:schemeClr val="lt1"/>
                </a:solidFill>
                <a:uFillTx/>
                <a:latin typeface="Calibri Light"/>
              </a:rPr>
              <a:t>Skills Demo</a:t>
            </a:r>
            <a:endParaRPr b="0" lang="en-US" sz="36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Picture 2" descr="Pipet Pump | Crush2Cellar"/>
          <p:cNvPicPr/>
          <p:nvPr/>
        </p:nvPicPr>
        <p:blipFill>
          <a:blip r:embed="rId1"/>
          <a:stretch/>
        </p:blipFill>
        <p:spPr>
          <a:xfrm>
            <a:off x="131040" y="1518840"/>
            <a:ext cx="4076640" cy="4076640"/>
          </a:xfrm>
          <a:prstGeom prst="rect">
            <a:avLst/>
          </a:prstGeom>
          <a:ln w="0">
            <a:noFill/>
          </a:ln>
        </p:spPr>
      </p:pic>
      <p:sp>
        <p:nvSpPr>
          <p:cNvPr id="110" name="TextBox 3"/>
          <p:cNvSpPr/>
          <p:nvPr/>
        </p:nvSpPr>
        <p:spPr>
          <a:xfrm>
            <a:off x="438480" y="5340240"/>
            <a:ext cx="3769200" cy="13705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2800" strike="noStrike" u="none">
                <a:solidFill>
                  <a:schemeClr val="dk1"/>
                </a:solidFill>
                <a:uFillTx/>
                <a:latin typeface="Calibri Light"/>
              </a:rPr>
              <a:t>Serological pipette tip numbers are reversed</a:t>
            </a:r>
            <a:endParaRPr b="0" lang="en-US" sz="2800" strike="noStrike" u="none">
              <a:solidFill>
                <a:srgbClr val="000000"/>
              </a:solidFill>
              <a:uFillTx/>
              <a:latin typeface="Arial"/>
            </a:endParaRPr>
          </a:p>
        </p:txBody>
      </p:sp>
      <p:sp>
        <p:nvSpPr>
          <p:cNvPr id="111" name="PlaceHolder 1"/>
          <p:cNvSpPr>
            <a:spLocks noGrp="1"/>
          </p:cNvSpPr>
          <p:nvPr>
            <p:ph type="title"/>
          </p:nvPr>
        </p:nvSpPr>
        <p:spPr>
          <a:xfrm>
            <a:off x="172440" y="161640"/>
            <a:ext cx="4824000" cy="1657800"/>
          </a:xfrm>
          <a:prstGeom prst="rect">
            <a:avLst/>
          </a:prstGeom>
          <a:noFill/>
          <a:ln w="0">
            <a:noFill/>
          </a:ln>
        </p:spPr>
        <p:txBody>
          <a:bodyPr lIns="91440" rIns="91440" tIns="45720" bIns="45720" anchor="ctr">
            <a:normAutofit/>
          </a:bodyPr>
          <a:p>
            <a:pPr indent="0" defTabSz="914400">
              <a:lnSpc>
                <a:spcPct val="85000"/>
              </a:lnSpc>
              <a:buNone/>
            </a:pPr>
            <a:r>
              <a:rPr b="0" lang="en-US" sz="6000" spc="-119" strike="noStrike" u="none">
                <a:solidFill>
                  <a:schemeClr val="accent1"/>
                </a:solidFill>
                <a:uFillTx/>
                <a:latin typeface="Calibri Light"/>
              </a:rPr>
              <a:t>Tips for Part 1</a:t>
            </a:r>
            <a:endParaRPr b="0" lang="en-US" sz="6000" strike="noStrike" u="none">
              <a:solidFill>
                <a:schemeClr val="dk1"/>
              </a:solidFill>
              <a:uFillTx/>
              <a:latin typeface="Calibri Light"/>
            </a:endParaRPr>
          </a:p>
        </p:txBody>
      </p:sp>
      <p:pic>
        <p:nvPicPr>
          <p:cNvPr id="112" name="Picture 2" descr="Untitled Document"/>
          <p:cNvPicPr/>
          <p:nvPr/>
        </p:nvPicPr>
        <p:blipFill>
          <a:blip r:embed="rId2"/>
          <a:srcRect l="0" t="10553" r="0" b="0"/>
          <a:stretch/>
        </p:blipFill>
        <p:spPr>
          <a:xfrm>
            <a:off x="5799960" y="389880"/>
            <a:ext cx="6260400" cy="6467760"/>
          </a:xfrm>
          <a:prstGeom prst="rect">
            <a:avLst/>
          </a:prstGeom>
          <a:ln w="0">
            <a:noFill/>
          </a:ln>
        </p:spPr>
      </p:pic>
      <p:sp>
        <p:nvSpPr>
          <p:cNvPr id="113" name="TextBox 17"/>
          <p:cNvSpPr/>
          <p:nvPr/>
        </p:nvSpPr>
        <p:spPr>
          <a:xfrm rot="157800">
            <a:off x="8453520" y="4709880"/>
            <a:ext cx="1493640" cy="699480"/>
          </a:xfrm>
          <a:prstGeom prst="rect">
            <a:avLst/>
          </a:prstGeom>
          <a:solidFill>
            <a:schemeClr val="bg1"/>
          </a:solidFill>
          <a:ln w="0">
            <a:noFill/>
          </a:ln>
        </p:spPr>
        <p:style>
          <a:lnRef idx="0"/>
          <a:fillRef idx="0"/>
          <a:effectRef idx="0"/>
          <a:fontRef idx="minor"/>
        </p:style>
        <p:txBody>
          <a:bodyPr lIns="90000" rIns="90000" tIns="45000" bIns="45000" anchor="t">
            <a:spAutoFit/>
          </a:bodyPr>
          <a:p>
            <a:pPr defTabSz="457200">
              <a:lnSpc>
                <a:spcPct val="100000"/>
              </a:lnSpc>
            </a:pPr>
            <a:r>
              <a:rPr b="0" lang="en-US" sz="2000" strike="noStrike" u="none">
                <a:solidFill>
                  <a:schemeClr val="dk1"/>
                </a:solidFill>
                <a:uFillTx/>
                <a:latin typeface="Calibri Light"/>
              </a:rPr>
              <a:t>10 -3.2 = 6.8</a:t>
            </a:r>
            <a:endParaRPr b="0" lang="en-US" sz="2000" strike="noStrike" u="none">
              <a:solidFill>
                <a:srgbClr val="000000"/>
              </a:solidFill>
              <a:uFillTx/>
              <a:latin typeface="Arial"/>
            </a:endParaRPr>
          </a:p>
        </p:txBody>
      </p:sp>
      <p:sp>
        <p:nvSpPr>
          <p:cNvPr id="114" name="TextBox 19"/>
          <p:cNvSpPr/>
          <p:nvPr/>
        </p:nvSpPr>
        <p:spPr>
          <a:xfrm>
            <a:off x="4521240" y="5817240"/>
            <a:ext cx="1438200" cy="943560"/>
          </a:xfrm>
          <a:prstGeom prst="rect">
            <a:avLst/>
          </a:prstGeom>
          <a:solidFill>
            <a:schemeClr val="bg1"/>
          </a:solidFill>
          <a:ln w="0">
            <a:noFill/>
          </a:ln>
        </p:spPr>
        <p:style>
          <a:lnRef idx="0"/>
          <a:fillRef idx="0"/>
          <a:effectRef idx="0"/>
          <a:fontRef idx="minor"/>
        </p:style>
        <p:txBody>
          <a:bodyPr lIns="90000" rIns="90000" tIns="45000" bIns="45000" anchor="t">
            <a:spAutoFit/>
          </a:bodyPr>
          <a:p>
            <a:pPr defTabSz="457200">
              <a:lnSpc>
                <a:spcPct val="100000"/>
              </a:lnSpc>
            </a:pPr>
            <a:r>
              <a:rPr b="0" lang="en-US" sz="2800" strike="noStrike" u="none">
                <a:solidFill>
                  <a:schemeClr val="dk1"/>
                </a:solidFill>
                <a:uFillTx/>
                <a:latin typeface="Calibri Light"/>
              </a:rPr>
              <a:t>Max mL</a:t>
            </a:r>
            <a:endParaRPr b="0" lang="en-US" sz="2800" strike="noStrike" u="none">
              <a:solidFill>
                <a:srgbClr val="000000"/>
              </a:solidFill>
              <a:uFillTx/>
              <a:latin typeface="Arial"/>
            </a:endParaRPr>
          </a:p>
        </p:txBody>
      </p:sp>
      <p:sp>
        <p:nvSpPr>
          <p:cNvPr id="115" name="TextBox 20"/>
          <p:cNvSpPr/>
          <p:nvPr/>
        </p:nvSpPr>
        <p:spPr>
          <a:xfrm>
            <a:off x="4850640" y="997200"/>
            <a:ext cx="973440" cy="943560"/>
          </a:xfrm>
          <a:prstGeom prst="rect">
            <a:avLst/>
          </a:prstGeom>
          <a:solidFill>
            <a:schemeClr val="bg1"/>
          </a:solidFill>
          <a:ln w="0">
            <a:noFill/>
          </a:ln>
        </p:spPr>
        <p:style>
          <a:lnRef idx="0"/>
          <a:fillRef idx="0"/>
          <a:effectRef idx="0"/>
          <a:fontRef idx="minor"/>
        </p:style>
        <p:txBody>
          <a:bodyPr lIns="90000" rIns="90000" tIns="45000" bIns="45000" anchor="t">
            <a:spAutoFit/>
          </a:bodyPr>
          <a:p>
            <a:pPr defTabSz="457200">
              <a:lnSpc>
                <a:spcPct val="100000"/>
              </a:lnSpc>
            </a:pPr>
            <a:r>
              <a:rPr b="0" lang="en-US" sz="2800" strike="noStrike" u="none">
                <a:solidFill>
                  <a:schemeClr val="dk1"/>
                </a:solidFill>
                <a:uFillTx/>
                <a:latin typeface="Calibri Light"/>
              </a:rPr>
              <a:t>0 mL</a:t>
            </a:r>
            <a:endParaRPr b="0" lang="en-US" sz="2800" strike="noStrike" u="none">
              <a:solidFill>
                <a:srgbClr val="000000"/>
              </a:solidFill>
              <a:uFillTx/>
              <a:latin typeface="Arial"/>
            </a:endParaRPr>
          </a:p>
        </p:txBody>
      </p:sp>
      <p:cxnSp>
        <p:nvCxnSpPr>
          <p:cNvPr id="116" name="Straight Arrow Connector 22"/>
          <p:cNvCxnSpPr>
            <a:stCxn id="115" idx="2"/>
            <a:endCxn id="114" idx="0"/>
          </p:cNvCxnSpPr>
          <p:nvPr/>
        </p:nvCxnSpPr>
        <p:spPr>
          <a:xfrm flipH="1">
            <a:off x="5240160" y="1940760"/>
            <a:ext cx="97560" cy="3876840"/>
          </a:xfrm>
          <a:prstGeom prst="straightConnector1">
            <a:avLst/>
          </a:prstGeom>
          <a:ln w="57150">
            <a:solidFill>
              <a:srgbClr val="899679"/>
            </a:solidFill>
            <a:round/>
            <a:headEnd len="med" type="triangle" w="med"/>
            <a:tailEnd len="med" type="triangle" w="med"/>
          </a:ln>
        </p:spPr>
      </p:cxnSp>
      <p:sp>
        <p:nvSpPr>
          <p:cNvPr id="117" name="TextBox 24"/>
          <p:cNvSpPr/>
          <p:nvPr/>
        </p:nvSpPr>
        <p:spPr>
          <a:xfrm>
            <a:off x="10622160" y="2704320"/>
            <a:ext cx="1438200" cy="1919160"/>
          </a:xfrm>
          <a:prstGeom prst="rect">
            <a:avLst/>
          </a:prstGeom>
          <a:solidFill>
            <a:schemeClr val="bg1"/>
          </a:solidFill>
          <a:ln w="0">
            <a:noFill/>
          </a:ln>
        </p:spPr>
        <p:style>
          <a:lnRef idx="0"/>
          <a:fillRef idx="0"/>
          <a:effectRef idx="0"/>
          <a:fontRef idx="minor"/>
        </p:style>
        <p:txBody>
          <a:bodyPr lIns="90000" rIns="90000" tIns="45000" bIns="45000" anchor="t">
            <a:spAutoFit/>
          </a:bodyPr>
          <a:p>
            <a:pPr defTabSz="457200">
              <a:lnSpc>
                <a:spcPct val="100000"/>
              </a:lnSpc>
            </a:pPr>
            <a:r>
              <a:rPr b="0" lang="en-US" sz="2000" strike="noStrike" u="none">
                <a:solidFill>
                  <a:schemeClr val="dk1"/>
                </a:solidFill>
                <a:uFillTx/>
                <a:latin typeface="Calibri Light"/>
              </a:rPr>
              <a:t>and return remaining solution to container</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6718680" y="194760"/>
            <a:ext cx="4824000" cy="1657800"/>
          </a:xfrm>
          <a:prstGeom prst="rect">
            <a:avLst/>
          </a:prstGeom>
          <a:noFill/>
          <a:ln w="0">
            <a:noFill/>
          </a:ln>
        </p:spPr>
        <p:txBody>
          <a:bodyPr lIns="91440" rIns="91440" tIns="45720" bIns="45720" anchor="ctr">
            <a:normAutofit/>
          </a:bodyPr>
          <a:p>
            <a:pPr indent="0" defTabSz="914400">
              <a:lnSpc>
                <a:spcPct val="85000"/>
              </a:lnSpc>
              <a:buNone/>
            </a:pPr>
            <a:r>
              <a:rPr b="0" lang="en-US" sz="6000" spc="-119" strike="noStrike" u="none">
                <a:solidFill>
                  <a:schemeClr val="accent1"/>
                </a:solidFill>
                <a:uFillTx/>
                <a:latin typeface="Calibri Light"/>
              </a:rPr>
              <a:t>Tips for Part 1</a:t>
            </a:r>
            <a:endParaRPr b="0" lang="en-US" sz="6000" strike="noStrike" u="none">
              <a:solidFill>
                <a:schemeClr val="dk1"/>
              </a:solidFill>
              <a:uFillTx/>
              <a:latin typeface="Calibri Light"/>
            </a:endParaRPr>
          </a:p>
        </p:txBody>
      </p:sp>
      <p:sp>
        <p:nvSpPr>
          <p:cNvPr id="119" name="PlaceHolder 2"/>
          <p:cNvSpPr>
            <a:spLocks noGrp="1"/>
          </p:cNvSpPr>
          <p:nvPr>
            <p:ph/>
          </p:nvPr>
        </p:nvSpPr>
        <p:spPr>
          <a:xfrm>
            <a:off x="6718680" y="1735560"/>
            <a:ext cx="5302440" cy="4346280"/>
          </a:xfrm>
          <a:prstGeom prst="rect">
            <a:avLst/>
          </a:prstGeom>
          <a:noFill/>
          <a:ln w="0">
            <a:noFill/>
          </a:ln>
        </p:spPr>
        <p:txBody>
          <a:bodyPr lIns="91440" rIns="91440" tIns="45720" bIns="45720" anchor="t">
            <a:normAutofit fontScale="85000" lnSpcReduction="19999"/>
          </a:bodyPr>
          <a:p>
            <a:pPr marL="457200" indent="-457200" defTabSz="914400">
              <a:lnSpc>
                <a:spcPct val="85000"/>
              </a:lnSpc>
              <a:spcBef>
                <a:spcPts val="1301"/>
              </a:spcBef>
              <a:buClr>
                <a:srgbClr val="262626"/>
              </a:buClr>
              <a:buFont typeface="Calibri Light"/>
              <a:buAutoNum type="arabicPeriod"/>
            </a:pPr>
            <a:r>
              <a:rPr b="0" lang="en-US" sz="3900" strike="noStrike" u="none">
                <a:solidFill>
                  <a:schemeClr val="dk1">
                    <a:lumMod val="85000"/>
                    <a:lumOff val="15000"/>
                  </a:schemeClr>
                </a:solidFill>
                <a:uFillTx/>
                <a:latin typeface="Calibri Light"/>
              </a:rPr>
              <a:t>Never use the micropipette without a pipette tip</a:t>
            </a:r>
            <a:endParaRPr b="0" lang="en-US" sz="3900" strike="noStrike" u="none">
              <a:solidFill>
                <a:schemeClr val="dk1">
                  <a:lumMod val="85000"/>
                  <a:lumOff val="15000"/>
                </a:schemeClr>
              </a:solidFill>
              <a:uFillTx/>
              <a:latin typeface="Calibri Light"/>
            </a:endParaRPr>
          </a:p>
          <a:p>
            <a:pPr marL="457200" indent="-457200" defTabSz="914400">
              <a:lnSpc>
                <a:spcPct val="85000"/>
              </a:lnSpc>
              <a:spcBef>
                <a:spcPts val="1301"/>
              </a:spcBef>
              <a:buClr>
                <a:srgbClr val="262626"/>
              </a:buClr>
              <a:buFont typeface="Calibri Light"/>
              <a:buAutoNum type="arabicPeriod"/>
            </a:pPr>
            <a:r>
              <a:rPr b="0" lang="en-US" sz="3900" strike="noStrike" u="none">
                <a:solidFill>
                  <a:schemeClr val="dk1">
                    <a:lumMod val="85000"/>
                    <a:lumOff val="15000"/>
                  </a:schemeClr>
                </a:solidFill>
                <a:uFillTx/>
                <a:latin typeface="Calibri Light"/>
              </a:rPr>
              <a:t>Never lay the pipette down while it has liquid in the tip</a:t>
            </a:r>
            <a:endParaRPr b="0" lang="en-US" sz="3900" strike="noStrike" u="none">
              <a:solidFill>
                <a:schemeClr val="dk1">
                  <a:lumMod val="85000"/>
                  <a:lumOff val="15000"/>
                </a:schemeClr>
              </a:solidFill>
              <a:uFillTx/>
              <a:latin typeface="Calibri Light"/>
            </a:endParaRPr>
          </a:p>
          <a:p>
            <a:pPr marL="457200" indent="-457200" defTabSz="914400">
              <a:lnSpc>
                <a:spcPct val="85000"/>
              </a:lnSpc>
              <a:spcBef>
                <a:spcPts val="1301"/>
              </a:spcBef>
              <a:buClr>
                <a:srgbClr val="262626"/>
              </a:buClr>
              <a:buFont typeface="Calibri Light"/>
              <a:buAutoNum type="arabicPeriod"/>
            </a:pPr>
            <a:r>
              <a:rPr b="0" lang="en-US" sz="3900" strike="noStrike" u="none">
                <a:solidFill>
                  <a:schemeClr val="dk1">
                    <a:lumMod val="85000"/>
                    <a:lumOff val="15000"/>
                  </a:schemeClr>
                </a:solidFill>
                <a:uFillTx/>
                <a:latin typeface="Calibri Light"/>
              </a:rPr>
              <a:t>Draw liquid up slowly and dispense carefully</a:t>
            </a:r>
            <a:endParaRPr b="0" lang="en-US" sz="3900" strike="noStrike" u="none">
              <a:solidFill>
                <a:schemeClr val="dk1">
                  <a:lumMod val="85000"/>
                  <a:lumOff val="15000"/>
                </a:schemeClr>
              </a:solidFill>
              <a:uFillTx/>
              <a:latin typeface="Calibri Light"/>
            </a:endParaRPr>
          </a:p>
          <a:p>
            <a:pPr marL="457200" indent="-457200" defTabSz="914400">
              <a:lnSpc>
                <a:spcPct val="85000"/>
              </a:lnSpc>
              <a:spcBef>
                <a:spcPts val="1301"/>
              </a:spcBef>
              <a:buClr>
                <a:srgbClr val="262626"/>
              </a:buClr>
              <a:buFont typeface="Calibri Light"/>
              <a:buAutoNum type="arabicPeriod"/>
            </a:pPr>
            <a:r>
              <a:rPr b="0" lang="en-US" sz="3900" strike="noStrike" u="none">
                <a:solidFill>
                  <a:schemeClr val="dk1">
                    <a:lumMod val="85000"/>
                    <a:lumOff val="15000"/>
                  </a:schemeClr>
                </a:solidFill>
                <a:uFillTx/>
                <a:latin typeface="Calibri Light"/>
              </a:rPr>
              <a:t>Practice without liquid first</a:t>
            </a:r>
            <a:endParaRPr b="0" lang="en-US" sz="3900" strike="noStrike" u="none">
              <a:solidFill>
                <a:schemeClr val="dk1">
                  <a:lumMod val="85000"/>
                  <a:lumOff val="15000"/>
                </a:schemeClr>
              </a:solidFill>
              <a:uFillTx/>
              <a:latin typeface="Calibri Light"/>
            </a:endParaRPr>
          </a:p>
          <a:p>
            <a:pPr indent="0" defTabSz="914400">
              <a:lnSpc>
                <a:spcPct val="85000"/>
              </a:lnSpc>
              <a:spcBef>
                <a:spcPts val="1301"/>
              </a:spcBef>
              <a:buNone/>
            </a:pPr>
            <a:endParaRPr b="0" lang="en-US" sz="2400" strike="noStrike" u="none">
              <a:solidFill>
                <a:schemeClr val="dk1">
                  <a:lumMod val="85000"/>
                  <a:lumOff val="15000"/>
                </a:schemeClr>
              </a:solidFill>
              <a:uFillTx/>
              <a:latin typeface="Calibri Light"/>
            </a:endParaRPr>
          </a:p>
        </p:txBody>
      </p:sp>
      <p:pic>
        <p:nvPicPr>
          <p:cNvPr id="120" name="Picture 2" descr="Micropipettes | Pathways over time"/>
          <p:cNvPicPr/>
          <p:nvPr/>
        </p:nvPicPr>
        <p:blipFill>
          <a:blip r:embed="rId1"/>
          <a:srcRect l="0" t="0" r="0" b="11439"/>
          <a:stretch/>
        </p:blipFill>
        <p:spPr>
          <a:xfrm>
            <a:off x="643320" y="1735560"/>
            <a:ext cx="5451120" cy="2715480"/>
          </a:xfrm>
          <a:prstGeom prst="rect">
            <a:avLst/>
          </a:prstGeom>
          <a:ln w="0">
            <a:noFill/>
          </a:ln>
        </p:spPr>
      </p:pic>
      <p:sp>
        <p:nvSpPr>
          <p:cNvPr id="121" name="TextBox 3"/>
          <p:cNvSpPr/>
          <p:nvPr/>
        </p:nvSpPr>
        <p:spPr>
          <a:xfrm>
            <a:off x="823680" y="4451760"/>
            <a:ext cx="1505880" cy="82116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defTabSz="457200">
              <a:lnSpc>
                <a:spcPct val="100000"/>
              </a:lnSpc>
            </a:pPr>
            <a:r>
              <a:rPr b="1" lang="en-US" sz="2400" strike="noStrike" u="none">
                <a:solidFill>
                  <a:srgbClr val="ff0000"/>
                </a:solidFill>
                <a:uFillTx/>
                <a:latin typeface="Times New Roman"/>
              </a:rPr>
              <a:t>0</a:t>
            </a:r>
            <a:r>
              <a:rPr b="1" lang="en-US" sz="2400" strike="noStrike" u="none">
                <a:solidFill>
                  <a:schemeClr val="dk1"/>
                </a:solidFill>
                <a:uFillTx/>
                <a:latin typeface="Times New Roman"/>
              </a:rPr>
              <a:t>150 µl</a:t>
            </a:r>
            <a:endParaRPr b="0" lang="en-US" sz="2400" strike="noStrike" u="none">
              <a:solidFill>
                <a:srgbClr val="000000"/>
              </a:solidFill>
              <a:uFillTx/>
              <a:latin typeface="Arial"/>
            </a:endParaRPr>
          </a:p>
          <a:p>
            <a:pPr algn="ctr" defTabSz="457200">
              <a:lnSpc>
                <a:spcPct val="100000"/>
              </a:lnSpc>
            </a:pPr>
            <a:r>
              <a:rPr b="1" lang="en-US" sz="2400" strike="noStrike" u="none">
                <a:solidFill>
                  <a:schemeClr val="dk1"/>
                </a:solidFill>
                <a:uFillTx/>
                <a:latin typeface="Times New Roman"/>
              </a:rPr>
              <a:t>(0.15 ml)</a:t>
            </a:r>
            <a:endParaRPr b="0" lang="en-US" sz="2400" strike="noStrike" u="none">
              <a:solidFill>
                <a:srgbClr val="000000"/>
              </a:solidFill>
              <a:uFillTx/>
              <a:latin typeface="Arial"/>
            </a:endParaRPr>
          </a:p>
        </p:txBody>
      </p:sp>
      <p:sp>
        <p:nvSpPr>
          <p:cNvPr id="122" name="TextBox 4"/>
          <p:cNvSpPr/>
          <p:nvPr/>
        </p:nvSpPr>
        <p:spPr>
          <a:xfrm>
            <a:off x="2954160" y="4503240"/>
            <a:ext cx="1128600" cy="45540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defTabSz="457200">
              <a:lnSpc>
                <a:spcPct val="100000"/>
              </a:lnSpc>
            </a:pPr>
            <a:r>
              <a:rPr b="1" lang="en-US" sz="2400" strike="noStrike" u="none">
                <a:solidFill>
                  <a:schemeClr val="dk1"/>
                </a:solidFill>
                <a:uFillTx/>
                <a:latin typeface="Times New Roman"/>
              </a:rPr>
              <a:t>155 µl</a:t>
            </a:r>
            <a:endParaRPr b="0" lang="en-US" sz="2400" strike="noStrike" u="none">
              <a:solidFill>
                <a:srgbClr val="000000"/>
              </a:solidFill>
              <a:uFillTx/>
              <a:latin typeface="Arial"/>
            </a:endParaRPr>
          </a:p>
        </p:txBody>
      </p:sp>
      <p:sp>
        <p:nvSpPr>
          <p:cNvPr id="123" name="TextBox 5"/>
          <p:cNvSpPr/>
          <p:nvPr/>
        </p:nvSpPr>
        <p:spPr>
          <a:xfrm>
            <a:off x="4795560" y="4498200"/>
            <a:ext cx="1124280" cy="455400"/>
          </a:xfrm>
          <a:prstGeom prst="rect">
            <a:avLst/>
          </a:prstGeom>
          <a:solidFill>
            <a:schemeClr val="bg1"/>
          </a:solidFill>
          <a:ln w="0">
            <a:noFill/>
          </a:ln>
        </p:spPr>
        <p:style>
          <a:lnRef idx="0"/>
          <a:fillRef idx="0"/>
          <a:effectRef idx="0"/>
          <a:fontRef idx="minor"/>
        </p:style>
        <p:txBody>
          <a:bodyPr lIns="90000" rIns="90000" tIns="45000" bIns="45000" anchor="t">
            <a:spAutoFit/>
          </a:bodyPr>
          <a:p>
            <a:pPr defTabSz="457200">
              <a:lnSpc>
                <a:spcPct val="100000"/>
              </a:lnSpc>
            </a:pPr>
            <a:r>
              <a:rPr b="1" lang="en-US" sz="2400" strike="noStrike" u="none">
                <a:solidFill>
                  <a:schemeClr val="dk1"/>
                </a:solidFill>
                <a:uFillTx/>
                <a:latin typeface="Times New Roman"/>
              </a:rPr>
              <a:t>15.</a:t>
            </a:r>
            <a:r>
              <a:rPr b="1" lang="en-US" sz="2400" strike="noStrike" u="none">
                <a:solidFill>
                  <a:srgbClr val="ff0000"/>
                </a:solidFill>
                <a:uFillTx/>
                <a:latin typeface="Times New Roman"/>
              </a:rPr>
              <a:t>5</a:t>
            </a:r>
            <a:r>
              <a:rPr b="1" lang="en-US" sz="2400" strike="noStrike" u="none">
                <a:solidFill>
                  <a:schemeClr val="dk1"/>
                </a:solidFill>
                <a:uFillTx/>
                <a:latin typeface="Times New Roman"/>
              </a:rPr>
              <a:t> µl</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6718680" y="194760"/>
            <a:ext cx="4824000" cy="1657800"/>
          </a:xfrm>
          <a:prstGeom prst="rect">
            <a:avLst/>
          </a:prstGeom>
          <a:noFill/>
          <a:ln w="0">
            <a:noFill/>
          </a:ln>
        </p:spPr>
        <p:txBody>
          <a:bodyPr lIns="91440" rIns="91440" tIns="45720" bIns="45720" anchor="ctr">
            <a:normAutofit/>
          </a:bodyPr>
          <a:p>
            <a:pPr indent="0" defTabSz="914400">
              <a:lnSpc>
                <a:spcPct val="85000"/>
              </a:lnSpc>
              <a:buNone/>
            </a:pPr>
            <a:r>
              <a:rPr b="0" lang="en-US" sz="6000" spc="-119" strike="noStrike" u="none">
                <a:solidFill>
                  <a:schemeClr val="accent1"/>
                </a:solidFill>
                <a:uFillTx/>
                <a:latin typeface="Calibri Light"/>
              </a:rPr>
              <a:t>Tips for Part 1</a:t>
            </a:r>
            <a:endParaRPr b="0" lang="en-US" sz="6000" strike="noStrike" u="none">
              <a:solidFill>
                <a:schemeClr val="dk1"/>
              </a:solidFill>
              <a:uFillTx/>
              <a:latin typeface="Calibri Light"/>
            </a:endParaRPr>
          </a:p>
        </p:txBody>
      </p:sp>
      <p:sp>
        <p:nvSpPr>
          <p:cNvPr id="125" name="PlaceHolder 2"/>
          <p:cNvSpPr>
            <a:spLocks noGrp="1"/>
          </p:cNvSpPr>
          <p:nvPr>
            <p:ph/>
          </p:nvPr>
        </p:nvSpPr>
        <p:spPr>
          <a:xfrm>
            <a:off x="6718680" y="1735560"/>
            <a:ext cx="5302440" cy="4346280"/>
          </a:xfrm>
          <a:prstGeom prst="rect">
            <a:avLst/>
          </a:prstGeom>
          <a:noFill/>
          <a:ln w="0">
            <a:noFill/>
          </a:ln>
        </p:spPr>
        <p:txBody>
          <a:bodyPr lIns="91440" rIns="91440" tIns="45720" bIns="45720" anchor="t">
            <a:normAutofit fontScale="85000" lnSpcReduction="19999"/>
          </a:bodyPr>
          <a:p>
            <a:pPr marL="457200" indent="-457200" defTabSz="914400">
              <a:lnSpc>
                <a:spcPct val="85000"/>
              </a:lnSpc>
              <a:spcBef>
                <a:spcPts val="1301"/>
              </a:spcBef>
              <a:buClr>
                <a:srgbClr val="262626"/>
              </a:buClr>
              <a:buFont typeface="Calibri Light"/>
              <a:buAutoNum type="arabicPeriod"/>
            </a:pPr>
            <a:r>
              <a:rPr b="0" lang="en-US" sz="3900" strike="noStrike" u="none">
                <a:solidFill>
                  <a:schemeClr val="dk1">
                    <a:lumMod val="85000"/>
                    <a:lumOff val="15000"/>
                  </a:schemeClr>
                </a:solidFill>
                <a:uFillTx/>
                <a:latin typeface="Calibri Light"/>
              </a:rPr>
              <a:t>Never use the micropipette without a pipette tip</a:t>
            </a:r>
            <a:endParaRPr b="0" lang="en-US" sz="3900" strike="noStrike" u="none">
              <a:solidFill>
                <a:schemeClr val="dk1">
                  <a:lumMod val="85000"/>
                  <a:lumOff val="15000"/>
                </a:schemeClr>
              </a:solidFill>
              <a:uFillTx/>
              <a:latin typeface="Calibri Light"/>
            </a:endParaRPr>
          </a:p>
          <a:p>
            <a:pPr marL="457200" indent="-457200" defTabSz="914400">
              <a:lnSpc>
                <a:spcPct val="85000"/>
              </a:lnSpc>
              <a:spcBef>
                <a:spcPts val="1301"/>
              </a:spcBef>
              <a:buClr>
                <a:srgbClr val="262626"/>
              </a:buClr>
              <a:buFont typeface="Calibri Light"/>
              <a:buAutoNum type="arabicPeriod"/>
            </a:pPr>
            <a:r>
              <a:rPr b="0" lang="en-US" sz="3900" strike="noStrike" u="none">
                <a:solidFill>
                  <a:schemeClr val="dk1">
                    <a:lumMod val="85000"/>
                    <a:lumOff val="15000"/>
                  </a:schemeClr>
                </a:solidFill>
                <a:uFillTx/>
                <a:latin typeface="Calibri Light"/>
              </a:rPr>
              <a:t>Never lay the pipette down while it has liquid in the tip</a:t>
            </a:r>
            <a:endParaRPr b="0" lang="en-US" sz="3900" strike="noStrike" u="none">
              <a:solidFill>
                <a:schemeClr val="dk1">
                  <a:lumMod val="85000"/>
                  <a:lumOff val="15000"/>
                </a:schemeClr>
              </a:solidFill>
              <a:uFillTx/>
              <a:latin typeface="Calibri Light"/>
            </a:endParaRPr>
          </a:p>
          <a:p>
            <a:pPr marL="457200" indent="-457200" defTabSz="914400">
              <a:lnSpc>
                <a:spcPct val="85000"/>
              </a:lnSpc>
              <a:spcBef>
                <a:spcPts val="1301"/>
              </a:spcBef>
              <a:buClr>
                <a:srgbClr val="262626"/>
              </a:buClr>
              <a:buFont typeface="Calibri Light"/>
              <a:buAutoNum type="arabicPeriod"/>
            </a:pPr>
            <a:r>
              <a:rPr b="0" lang="en-US" sz="3900" strike="noStrike" u="none">
                <a:solidFill>
                  <a:schemeClr val="dk1">
                    <a:lumMod val="85000"/>
                    <a:lumOff val="15000"/>
                  </a:schemeClr>
                </a:solidFill>
                <a:uFillTx/>
                <a:latin typeface="Calibri Light"/>
              </a:rPr>
              <a:t>Draw liquid up slowly and dispense carefully</a:t>
            </a:r>
            <a:endParaRPr b="0" lang="en-US" sz="3900" strike="noStrike" u="none">
              <a:solidFill>
                <a:schemeClr val="dk1">
                  <a:lumMod val="85000"/>
                  <a:lumOff val="15000"/>
                </a:schemeClr>
              </a:solidFill>
              <a:uFillTx/>
              <a:latin typeface="Calibri Light"/>
            </a:endParaRPr>
          </a:p>
          <a:p>
            <a:pPr marL="457200" indent="-457200" defTabSz="914400">
              <a:lnSpc>
                <a:spcPct val="85000"/>
              </a:lnSpc>
              <a:spcBef>
                <a:spcPts val="1301"/>
              </a:spcBef>
              <a:buClr>
                <a:srgbClr val="262626"/>
              </a:buClr>
              <a:buFont typeface="Calibri Light"/>
              <a:buAutoNum type="arabicPeriod"/>
            </a:pPr>
            <a:r>
              <a:rPr b="0" lang="en-US" sz="3900" strike="noStrike" u="none">
                <a:solidFill>
                  <a:schemeClr val="dk1">
                    <a:lumMod val="85000"/>
                    <a:lumOff val="15000"/>
                  </a:schemeClr>
                </a:solidFill>
                <a:uFillTx/>
                <a:latin typeface="Calibri Light"/>
              </a:rPr>
              <a:t>Practice without liquid first</a:t>
            </a:r>
            <a:endParaRPr b="0" lang="en-US" sz="3900" strike="noStrike" u="none">
              <a:solidFill>
                <a:schemeClr val="dk1">
                  <a:lumMod val="85000"/>
                  <a:lumOff val="15000"/>
                </a:schemeClr>
              </a:solidFill>
              <a:uFillTx/>
              <a:latin typeface="Calibri Light"/>
            </a:endParaRPr>
          </a:p>
          <a:p>
            <a:pPr indent="0" defTabSz="914400">
              <a:lnSpc>
                <a:spcPct val="85000"/>
              </a:lnSpc>
              <a:spcBef>
                <a:spcPts val="1301"/>
              </a:spcBef>
              <a:buNone/>
            </a:pPr>
            <a:endParaRPr b="0" lang="en-US" sz="2400" strike="noStrike" u="none">
              <a:solidFill>
                <a:schemeClr val="dk1">
                  <a:lumMod val="85000"/>
                  <a:lumOff val="15000"/>
                </a:schemeClr>
              </a:solidFill>
              <a:uFillTx/>
              <a:latin typeface="Calibri Light"/>
            </a:endParaRPr>
          </a:p>
        </p:txBody>
      </p:sp>
      <p:pic>
        <p:nvPicPr>
          <p:cNvPr id="126" name="Picture 2" descr="Micropipettes | Pathways over time"/>
          <p:cNvPicPr/>
          <p:nvPr/>
        </p:nvPicPr>
        <p:blipFill>
          <a:blip r:embed="rId1"/>
          <a:srcRect l="0" t="0" r="0" b="11439"/>
          <a:stretch/>
        </p:blipFill>
        <p:spPr>
          <a:xfrm>
            <a:off x="643320" y="1735560"/>
            <a:ext cx="5451120" cy="2715480"/>
          </a:xfrm>
          <a:prstGeom prst="rect">
            <a:avLst/>
          </a:prstGeom>
          <a:ln w="0">
            <a:noFill/>
          </a:ln>
        </p:spPr>
      </p:pic>
      <p:sp>
        <p:nvSpPr>
          <p:cNvPr id="127" name="TextBox 3"/>
          <p:cNvSpPr/>
          <p:nvPr/>
        </p:nvSpPr>
        <p:spPr>
          <a:xfrm>
            <a:off x="1029240" y="4528080"/>
            <a:ext cx="1298520" cy="45540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defTabSz="457200">
              <a:lnSpc>
                <a:spcPct val="100000"/>
              </a:lnSpc>
            </a:pPr>
            <a:r>
              <a:rPr b="1" lang="en-US" sz="2400" strike="noStrike" u="none">
                <a:solidFill>
                  <a:srgbClr val="ff0000"/>
                </a:solidFill>
                <a:uFillTx/>
                <a:latin typeface="Times New Roman"/>
              </a:rPr>
              <a:t>0</a:t>
            </a:r>
            <a:r>
              <a:rPr b="1" lang="en-US" sz="2400" strike="noStrike" u="none">
                <a:solidFill>
                  <a:schemeClr val="dk1"/>
                </a:solidFill>
                <a:uFillTx/>
                <a:latin typeface="Times New Roman"/>
              </a:rPr>
              <a:t>15</a:t>
            </a:r>
            <a:r>
              <a:rPr b="1" lang="en-US" sz="2400" strike="noStrike" u="none">
                <a:solidFill>
                  <a:schemeClr val="accent1"/>
                </a:solidFill>
                <a:uFillTx/>
                <a:latin typeface="Times New Roman"/>
              </a:rPr>
              <a:t>5</a:t>
            </a:r>
            <a:r>
              <a:rPr b="1" lang="en-US" sz="2400" strike="noStrike" u="none">
                <a:solidFill>
                  <a:schemeClr val="dk1"/>
                </a:solidFill>
                <a:uFillTx/>
                <a:latin typeface="Times New Roman"/>
              </a:rPr>
              <a:t> µl</a:t>
            </a:r>
            <a:endParaRPr b="0" lang="en-US" sz="2400" strike="noStrike" u="none">
              <a:solidFill>
                <a:srgbClr val="000000"/>
              </a:solidFill>
              <a:uFillTx/>
              <a:latin typeface="Arial"/>
            </a:endParaRPr>
          </a:p>
        </p:txBody>
      </p:sp>
      <p:sp>
        <p:nvSpPr>
          <p:cNvPr id="128" name="TextBox 4"/>
          <p:cNvSpPr/>
          <p:nvPr/>
        </p:nvSpPr>
        <p:spPr>
          <a:xfrm>
            <a:off x="2745720" y="4526640"/>
            <a:ext cx="1531800" cy="45540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defTabSz="457200">
              <a:lnSpc>
                <a:spcPct val="100000"/>
              </a:lnSpc>
            </a:pPr>
            <a:r>
              <a:rPr b="1" lang="en-US" sz="2400" strike="noStrike" u="none">
                <a:solidFill>
                  <a:schemeClr val="dk1"/>
                </a:solidFill>
                <a:uFillTx/>
                <a:latin typeface="Times New Roman"/>
              </a:rPr>
              <a:t>155.</a:t>
            </a:r>
            <a:r>
              <a:rPr b="1" lang="en-US" sz="2400" strike="noStrike" u="none">
                <a:solidFill>
                  <a:schemeClr val="accent1"/>
                </a:solidFill>
                <a:uFillTx/>
                <a:latin typeface="Times New Roman"/>
              </a:rPr>
              <a:t>5</a:t>
            </a:r>
            <a:r>
              <a:rPr b="1" lang="en-US" sz="2400" strike="noStrike" u="none">
                <a:solidFill>
                  <a:schemeClr val="dk1"/>
                </a:solidFill>
                <a:uFillTx/>
                <a:latin typeface="Times New Roman"/>
              </a:rPr>
              <a:t> µl</a:t>
            </a:r>
            <a:endParaRPr b="0" lang="en-US" sz="2400" strike="noStrike" u="none">
              <a:solidFill>
                <a:srgbClr val="000000"/>
              </a:solidFill>
              <a:uFillTx/>
              <a:latin typeface="Arial"/>
            </a:endParaRPr>
          </a:p>
        </p:txBody>
      </p:sp>
      <p:sp>
        <p:nvSpPr>
          <p:cNvPr id="129" name="TextBox 5"/>
          <p:cNvSpPr/>
          <p:nvPr/>
        </p:nvSpPr>
        <p:spPr>
          <a:xfrm>
            <a:off x="4624560" y="4498200"/>
            <a:ext cx="1298880" cy="455400"/>
          </a:xfrm>
          <a:prstGeom prst="rect">
            <a:avLst/>
          </a:prstGeom>
          <a:solidFill>
            <a:schemeClr val="bg1"/>
          </a:solidFill>
          <a:ln w="0">
            <a:noFill/>
          </a:ln>
        </p:spPr>
        <p:style>
          <a:lnRef idx="0"/>
          <a:fillRef idx="0"/>
          <a:effectRef idx="0"/>
          <a:fontRef idx="minor"/>
        </p:style>
        <p:txBody>
          <a:bodyPr lIns="90000" rIns="90000" tIns="45000" bIns="45000" anchor="t">
            <a:spAutoFit/>
          </a:bodyPr>
          <a:p>
            <a:pPr defTabSz="457200">
              <a:lnSpc>
                <a:spcPct val="100000"/>
              </a:lnSpc>
            </a:pPr>
            <a:r>
              <a:rPr b="1" lang="en-US" sz="2400" strike="noStrike" u="none">
                <a:solidFill>
                  <a:schemeClr val="dk1"/>
                </a:solidFill>
                <a:uFillTx/>
                <a:latin typeface="Times New Roman"/>
              </a:rPr>
              <a:t>15.</a:t>
            </a:r>
            <a:r>
              <a:rPr b="1" lang="en-US" sz="2400" strike="noStrike" u="none">
                <a:solidFill>
                  <a:srgbClr val="ff0000"/>
                </a:solidFill>
                <a:uFillTx/>
                <a:latin typeface="Times New Roman"/>
              </a:rPr>
              <a:t>5</a:t>
            </a:r>
            <a:r>
              <a:rPr b="1" lang="en-US" sz="2400" strike="noStrike" u="none">
                <a:solidFill>
                  <a:schemeClr val="accent1"/>
                </a:solidFill>
                <a:uFillTx/>
                <a:latin typeface="Times New Roman"/>
              </a:rPr>
              <a:t>5</a:t>
            </a:r>
            <a:r>
              <a:rPr b="1" lang="en-US" sz="2400" strike="noStrike" u="none">
                <a:solidFill>
                  <a:schemeClr val="dk1"/>
                </a:solidFill>
                <a:uFillTx/>
                <a:latin typeface="Times New Roman"/>
              </a:rPr>
              <a:t> µl</a:t>
            </a:r>
            <a:endParaRPr b="0" lang="en-US" sz="2400" strike="noStrike" u="none">
              <a:solidFill>
                <a:srgbClr val="000000"/>
              </a:solidFill>
              <a:uFillTx/>
              <a:latin typeface="Arial"/>
            </a:endParaRPr>
          </a:p>
        </p:txBody>
      </p:sp>
      <p:cxnSp>
        <p:nvCxnSpPr>
          <p:cNvPr id="130" name="Straight Arrow Connector 6"/>
          <p:cNvCxnSpPr/>
          <p:nvPr/>
        </p:nvCxnSpPr>
        <p:spPr>
          <a:xfrm flipV="1">
            <a:off x="1048680" y="4170600"/>
            <a:ext cx="2320560" cy="1911960"/>
          </a:xfrm>
          <a:prstGeom prst="straightConnector1">
            <a:avLst/>
          </a:prstGeom>
          <a:ln w="76200">
            <a:solidFill>
              <a:srgbClr val="899679"/>
            </a:solidFill>
            <a:round/>
            <a:tailEnd len="med" type="triangle" w="med"/>
          </a:ln>
        </p:spPr>
      </p:cxnSp>
      <p:sp>
        <p:nvSpPr>
          <p:cNvPr id="131" name="TextBox 7"/>
          <p:cNvSpPr/>
          <p:nvPr/>
        </p:nvSpPr>
        <p:spPr>
          <a:xfrm>
            <a:off x="484560" y="6082560"/>
            <a:ext cx="3686760" cy="106524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3200" strike="noStrike" u="none">
                <a:solidFill>
                  <a:schemeClr val="dk1"/>
                </a:solidFill>
                <a:uFillTx/>
                <a:latin typeface="Calibri Light"/>
              </a:rPr>
              <a:t>ESTIMATE LAST DIGIT</a:t>
            </a:r>
            <a:endParaRPr b="0" lang="en-US" sz="32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6646680" y="194760"/>
            <a:ext cx="4824000" cy="1657800"/>
          </a:xfrm>
          <a:prstGeom prst="rect">
            <a:avLst/>
          </a:prstGeom>
          <a:noFill/>
          <a:ln w="0">
            <a:noFill/>
          </a:ln>
        </p:spPr>
        <p:txBody>
          <a:bodyPr lIns="91440" rIns="91440" tIns="45720" bIns="45720" anchor="ctr">
            <a:normAutofit/>
          </a:bodyPr>
          <a:p>
            <a:pPr indent="0" defTabSz="914400">
              <a:lnSpc>
                <a:spcPct val="85000"/>
              </a:lnSpc>
              <a:buNone/>
            </a:pPr>
            <a:r>
              <a:rPr b="0" lang="en-US" sz="6000" spc="-119" strike="noStrike" u="none">
                <a:solidFill>
                  <a:schemeClr val="accent1"/>
                </a:solidFill>
                <a:uFillTx/>
                <a:latin typeface="Calibri Light"/>
              </a:rPr>
              <a:t>Your turn! </a:t>
            </a:r>
            <a:endParaRPr b="0" lang="en-US" sz="6000" strike="noStrike" u="none">
              <a:solidFill>
                <a:schemeClr val="dk1"/>
              </a:solidFill>
              <a:uFillTx/>
              <a:latin typeface="Calibri Light"/>
            </a:endParaRPr>
          </a:p>
        </p:txBody>
      </p:sp>
      <p:sp>
        <p:nvSpPr>
          <p:cNvPr id="133" name="PlaceHolder 2"/>
          <p:cNvSpPr>
            <a:spLocks noGrp="1"/>
          </p:cNvSpPr>
          <p:nvPr>
            <p:ph/>
          </p:nvPr>
        </p:nvSpPr>
        <p:spPr>
          <a:xfrm>
            <a:off x="6095880" y="1735560"/>
            <a:ext cx="5925240" cy="4346280"/>
          </a:xfrm>
          <a:prstGeom prst="rect">
            <a:avLst/>
          </a:prstGeom>
          <a:noFill/>
          <a:ln w="0">
            <a:noFill/>
          </a:ln>
        </p:spPr>
        <p:txBody>
          <a:bodyPr lIns="91440" rIns="91440" tIns="45720" bIns="45720" anchor="t">
            <a:normAutofit fontScale="92500" lnSpcReduction="9999"/>
          </a:bodyPr>
          <a:p>
            <a:pPr marL="343080" indent="-343080" defTabSz="457200">
              <a:lnSpc>
                <a:spcPct val="100000"/>
              </a:lnSpc>
              <a:buClr>
                <a:srgbClr val="000000"/>
              </a:buClr>
              <a:buFont typeface="Arial"/>
              <a:buChar char="•"/>
            </a:pPr>
            <a:r>
              <a:rPr b="0" lang="en-US" sz="4000" strike="noStrike" u="none">
                <a:solidFill>
                  <a:srgbClr val="000000"/>
                </a:solidFill>
                <a:uFillTx/>
                <a:latin typeface="Calibri Light"/>
              </a:rPr>
              <a:t>Push down until first stop </a:t>
            </a:r>
            <a:endParaRPr b="0" lang="en-US" sz="4000" strike="noStrike" u="none">
              <a:solidFill>
                <a:schemeClr val="dk1">
                  <a:lumMod val="85000"/>
                  <a:lumOff val="15000"/>
                </a:schemeClr>
              </a:solidFill>
              <a:uFillTx/>
              <a:latin typeface="Calibri Light"/>
            </a:endParaRPr>
          </a:p>
          <a:p>
            <a:pPr marL="343080" indent="-343080" defTabSz="457200">
              <a:lnSpc>
                <a:spcPct val="100000"/>
              </a:lnSpc>
              <a:buClr>
                <a:srgbClr val="000000"/>
              </a:buClr>
              <a:buFont typeface="Arial"/>
              <a:buChar char="•"/>
            </a:pPr>
            <a:r>
              <a:rPr b="0" lang="en-US" sz="4000" strike="noStrike" u="none">
                <a:solidFill>
                  <a:srgbClr val="000000"/>
                </a:solidFill>
                <a:uFillTx/>
                <a:latin typeface="Calibri Light"/>
              </a:rPr>
              <a:t>Draw up fluid</a:t>
            </a:r>
            <a:endParaRPr b="0" lang="en-US" sz="4000" strike="noStrike" u="none">
              <a:solidFill>
                <a:schemeClr val="dk1">
                  <a:lumMod val="85000"/>
                  <a:lumOff val="15000"/>
                </a:schemeClr>
              </a:solidFill>
              <a:uFillTx/>
              <a:latin typeface="Calibri Light"/>
            </a:endParaRPr>
          </a:p>
          <a:p>
            <a:pPr marL="343080" indent="-343080" defTabSz="457200">
              <a:lnSpc>
                <a:spcPct val="100000"/>
              </a:lnSpc>
              <a:buClr>
                <a:srgbClr val="000000"/>
              </a:buClr>
              <a:buFont typeface="Arial"/>
              <a:buChar char="•"/>
            </a:pPr>
            <a:r>
              <a:rPr b="0" lang="en-US" sz="4000" strike="noStrike" u="none">
                <a:solidFill>
                  <a:srgbClr val="000000"/>
                </a:solidFill>
                <a:uFillTx/>
                <a:latin typeface="Calibri Light"/>
              </a:rPr>
              <a:t>Dispense down to second stop. </a:t>
            </a:r>
            <a:endParaRPr b="0" lang="en-US" sz="4000" strike="noStrike" u="none">
              <a:solidFill>
                <a:schemeClr val="dk1">
                  <a:lumMod val="85000"/>
                  <a:lumOff val="15000"/>
                </a:schemeClr>
              </a:solidFill>
              <a:uFillTx/>
              <a:latin typeface="Calibri Light"/>
            </a:endParaRPr>
          </a:p>
          <a:p>
            <a:pPr indent="0" defTabSz="457200">
              <a:lnSpc>
                <a:spcPct val="100000"/>
              </a:lnSpc>
              <a:buNone/>
            </a:pPr>
            <a:endParaRPr b="0" lang="en-US" sz="4000" strike="noStrike" u="none">
              <a:solidFill>
                <a:schemeClr val="dk1">
                  <a:lumMod val="85000"/>
                  <a:lumOff val="15000"/>
                </a:schemeClr>
              </a:solidFill>
              <a:uFillTx/>
              <a:latin typeface="Calibri Light"/>
            </a:endParaRPr>
          </a:p>
          <a:p>
            <a:pPr indent="0" defTabSz="457200">
              <a:lnSpc>
                <a:spcPct val="100000"/>
              </a:lnSpc>
              <a:buNone/>
              <a:tabLst>
                <a:tab algn="l" pos="0"/>
              </a:tabLst>
            </a:pPr>
            <a:r>
              <a:rPr b="0" lang="en-US" sz="4000" strike="noStrike" u="none">
                <a:solidFill>
                  <a:srgbClr val="000000"/>
                </a:solidFill>
                <a:uFillTx/>
                <a:latin typeface="Calibri Light"/>
              </a:rPr>
              <a:t>Always dispense and draw slowly.</a:t>
            </a:r>
            <a:endParaRPr b="0" lang="en-US" sz="4000" strike="noStrike" u="none">
              <a:solidFill>
                <a:schemeClr val="dk1">
                  <a:lumMod val="85000"/>
                  <a:lumOff val="15000"/>
                </a:schemeClr>
              </a:solidFill>
              <a:uFillTx/>
              <a:latin typeface="Calibri Light"/>
            </a:endParaRPr>
          </a:p>
          <a:p>
            <a:pPr indent="0" defTabSz="914400">
              <a:lnSpc>
                <a:spcPct val="85000"/>
              </a:lnSpc>
              <a:spcBef>
                <a:spcPts val="1301"/>
              </a:spcBef>
              <a:buNone/>
              <a:tabLst>
                <a:tab algn="l" pos="0"/>
              </a:tabLst>
            </a:pPr>
            <a:endParaRPr b="0" lang="en-US" sz="2400" strike="noStrike" u="none">
              <a:solidFill>
                <a:schemeClr val="dk1">
                  <a:lumMod val="85000"/>
                  <a:lumOff val="15000"/>
                </a:schemeClr>
              </a:solidFill>
              <a:uFillTx/>
              <a:latin typeface="Calibri Light"/>
            </a:endParaRPr>
          </a:p>
        </p:txBody>
      </p:sp>
      <p:pic>
        <p:nvPicPr>
          <p:cNvPr id="134" name="Picture 4" descr="Scilogex Micropipette Pipetor, 100 - 1000uL, Single Channel, Adjustable  Volume"/>
          <p:cNvPicPr/>
          <p:nvPr/>
        </p:nvPicPr>
        <p:blipFill>
          <a:blip r:embed="rId1"/>
          <a:srcRect l="36217" t="0" r="38267" b="0"/>
          <a:stretch/>
        </p:blipFill>
        <p:spPr>
          <a:xfrm rot="1221000">
            <a:off x="2047320" y="1064880"/>
            <a:ext cx="800280" cy="31388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609120" y="68040"/>
            <a:ext cx="10772280" cy="1657800"/>
          </a:xfrm>
          <a:prstGeom prst="rect">
            <a:avLst/>
          </a:prstGeom>
          <a:noFill/>
          <a:ln w="0">
            <a:noFill/>
          </a:ln>
        </p:spPr>
        <p:txBody>
          <a:bodyPr lIns="91440" rIns="91440" tIns="45720" bIns="45720" anchor="ctr">
            <a:noAutofit/>
          </a:bodyPr>
          <a:p>
            <a:pPr indent="0" defTabSz="914400">
              <a:lnSpc>
                <a:spcPct val="85000"/>
              </a:lnSpc>
              <a:buNone/>
            </a:pPr>
            <a:r>
              <a:rPr b="0" lang="en-US" sz="5400" spc="-119" strike="noStrike" u="none">
                <a:solidFill>
                  <a:schemeClr val="accent1"/>
                </a:solidFill>
                <a:uFillTx/>
                <a:latin typeface="Calibri Light"/>
              </a:rPr>
              <a:t>Part 3: Intro to nematodes</a:t>
            </a:r>
            <a:endParaRPr b="0" lang="en-US" sz="5400" strike="noStrike" u="none">
              <a:solidFill>
                <a:schemeClr val="dk1"/>
              </a:solidFill>
              <a:uFillTx/>
              <a:latin typeface="Calibri Light"/>
            </a:endParaRPr>
          </a:p>
        </p:txBody>
      </p:sp>
      <p:sp>
        <p:nvSpPr>
          <p:cNvPr id="136" name="PlaceHolder 2"/>
          <p:cNvSpPr>
            <a:spLocks noGrp="1"/>
          </p:cNvSpPr>
          <p:nvPr>
            <p:ph/>
          </p:nvPr>
        </p:nvSpPr>
        <p:spPr>
          <a:xfrm>
            <a:off x="676800" y="1887120"/>
            <a:ext cx="3428280" cy="1541520"/>
          </a:xfrm>
          <a:prstGeom prst="rect">
            <a:avLst/>
          </a:prstGeom>
          <a:noFill/>
          <a:ln w="0">
            <a:noFill/>
          </a:ln>
        </p:spPr>
        <p:txBody>
          <a:bodyPr lIns="91440" rIns="91440" tIns="45720" bIns="45720" anchor="t">
            <a:normAutofit fontScale="85000" lnSpcReduction="19999"/>
          </a:bodyPr>
          <a:p>
            <a:pPr indent="0" algn="ctr" defTabSz="914400">
              <a:lnSpc>
                <a:spcPct val="85000"/>
              </a:lnSpc>
              <a:spcBef>
                <a:spcPts val="1301"/>
              </a:spcBef>
              <a:buNone/>
              <a:tabLst>
                <a:tab algn="l" pos="0"/>
              </a:tabLst>
            </a:pPr>
            <a:r>
              <a:rPr b="0" lang="en-US" sz="3000" strike="noStrike" u="none">
                <a:solidFill>
                  <a:schemeClr val="dk1">
                    <a:lumMod val="85000"/>
                    <a:lumOff val="15000"/>
                  </a:schemeClr>
                </a:solidFill>
                <a:uFillTx/>
                <a:latin typeface="Calibri Light"/>
              </a:rPr>
              <a:t>Observe and draw two different nematodes using the dissecting microscope </a:t>
            </a:r>
            <a:endParaRPr b="0" lang="en-US" sz="3000" strike="noStrike" u="none">
              <a:solidFill>
                <a:schemeClr val="dk1">
                  <a:lumMod val="85000"/>
                  <a:lumOff val="15000"/>
                </a:schemeClr>
              </a:solidFill>
              <a:uFillTx/>
              <a:latin typeface="Calibri Light"/>
            </a:endParaRPr>
          </a:p>
          <a:p>
            <a:pPr indent="0" defTabSz="914400">
              <a:lnSpc>
                <a:spcPct val="85000"/>
              </a:lnSpc>
              <a:spcBef>
                <a:spcPts val="1301"/>
              </a:spcBef>
              <a:buNone/>
              <a:tabLst>
                <a:tab algn="l" pos="0"/>
              </a:tabLst>
            </a:pPr>
            <a:endParaRPr b="0" lang="en-US" sz="2400" strike="noStrike" u="none">
              <a:solidFill>
                <a:schemeClr val="dk1">
                  <a:lumMod val="85000"/>
                  <a:lumOff val="15000"/>
                </a:schemeClr>
              </a:solidFill>
              <a:uFillTx/>
              <a:latin typeface="Calibri Light"/>
            </a:endParaRPr>
          </a:p>
        </p:txBody>
      </p:sp>
      <p:pic>
        <p:nvPicPr>
          <p:cNvPr id="137" name="Picture 23" descr=""/>
          <p:cNvPicPr/>
          <p:nvPr/>
        </p:nvPicPr>
        <p:blipFill>
          <a:blip r:embed="rId1"/>
          <a:stretch/>
        </p:blipFill>
        <p:spPr>
          <a:xfrm>
            <a:off x="1182960" y="3589920"/>
            <a:ext cx="2415600" cy="2377800"/>
          </a:xfrm>
          <a:prstGeom prst="rect">
            <a:avLst/>
          </a:prstGeom>
          <a:ln w="9525">
            <a:solidFill>
              <a:srgbClr val="000000"/>
            </a:solidFill>
            <a:miter/>
          </a:ln>
        </p:spPr>
      </p:pic>
      <p:sp>
        <p:nvSpPr>
          <p:cNvPr id="138" name="Content Placeholder 2"/>
          <p:cNvSpPr/>
          <p:nvPr/>
        </p:nvSpPr>
        <p:spPr>
          <a:xfrm>
            <a:off x="4329360" y="1842480"/>
            <a:ext cx="3428280" cy="3484800"/>
          </a:xfrm>
          <a:prstGeom prst="rect">
            <a:avLst/>
          </a:prstGeom>
          <a:noFill/>
          <a:ln w="0">
            <a:noFill/>
          </a:ln>
        </p:spPr>
        <p:style>
          <a:lnRef idx="0"/>
          <a:fillRef idx="0"/>
          <a:effectRef idx="0"/>
          <a:fontRef idx="minor"/>
        </p:style>
        <p:txBody>
          <a:bodyPr anchor="t">
            <a:normAutofit/>
          </a:bodyPr>
          <a:p>
            <a:pPr algn="ctr" defTabSz="914400">
              <a:lnSpc>
                <a:spcPct val="85000"/>
              </a:lnSpc>
              <a:spcBef>
                <a:spcPts val="1301"/>
              </a:spcBef>
              <a:tabLst>
                <a:tab algn="l" pos="0"/>
              </a:tabLst>
            </a:pPr>
            <a:r>
              <a:rPr b="0" lang="en-US" sz="2800" strike="noStrike" u="none">
                <a:solidFill>
                  <a:schemeClr val="dk1">
                    <a:lumMod val="85000"/>
                    <a:lumOff val="15000"/>
                  </a:schemeClr>
                </a:solidFill>
                <a:uFillTx/>
                <a:latin typeface="Calibri Light"/>
              </a:rPr>
              <a:t>Observe one type of nematode using the compound microscope</a:t>
            </a:r>
            <a:endParaRPr b="0" lang="en-US" sz="2800" strike="noStrike" u="none">
              <a:solidFill>
                <a:srgbClr val="000000"/>
              </a:solidFill>
              <a:uFillTx/>
              <a:latin typeface="Arial"/>
            </a:endParaRPr>
          </a:p>
        </p:txBody>
      </p:sp>
      <p:pic>
        <p:nvPicPr>
          <p:cNvPr id="139" name="Picture 3" descr=""/>
          <p:cNvPicPr/>
          <p:nvPr/>
        </p:nvPicPr>
        <p:blipFill>
          <a:blip r:embed="rId2"/>
          <a:stretch/>
        </p:blipFill>
        <p:spPr>
          <a:xfrm>
            <a:off x="4822920" y="3585240"/>
            <a:ext cx="2415600" cy="2382480"/>
          </a:xfrm>
          <a:prstGeom prst="rect">
            <a:avLst/>
          </a:prstGeom>
          <a:ln w="9525">
            <a:solidFill>
              <a:srgbClr val="000000"/>
            </a:solidFill>
            <a:miter/>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609120" y="68040"/>
            <a:ext cx="10772280" cy="1657800"/>
          </a:xfrm>
          <a:prstGeom prst="rect">
            <a:avLst/>
          </a:prstGeom>
          <a:noFill/>
          <a:ln w="0">
            <a:noFill/>
          </a:ln>
        </p:spPr>
        <p:txBody>
          <a:bodyPr lIns="91440" rIns="91440" tIns="45720" bIns="45720" anchor="ctr">
            <a:noAutofit/>
          </a:bodyPr>
          <a:p>
            <a:pPr indent="0" defTabSz="914400">
              <a:lnSpc>
                <a:spcPct val="85000"/>
              </a:lnSpc>
              <a:buNone/>
            </a:pPr>
            <a:r>
              <a:rPr b="0" lang="en-US" sz="5400" spc="-119" strike="noStrike" u="none">
                <a:solidFill>
                  <a:schemeClr val="accent1"/>
                </a:solidFill>
                <a:uFillTx/>
                <a:latin typeface="Calibri Light"/>
              </a:rPr>
              <a:t>Part 3: Intro to nematodes</a:t>
            </a:r>
            <a:endParaRPr b="0" lang="en-US" sz="5400" strike="noStrike" u="none">
              <a:solidFill>
                <a:schemeClr val="dk1"/>
              </a:solidFill>
              <a:uFillTx/>
              <a:latin typeface="Calibri Light"/>
            </a:endParaRPr>
          </a:p>
        </p:txBody>
      </p:sp>
      <p:sp>
        <p:nvSpPr>
          <p:cNvPr id="141" name="PlaceHolder 2"/>
          <p:cNvSpPr>
            <a:spLocks noGrp="1"/>
          </p:cNvSpPr>
          <p:nvPr>
            <p:ph/>
          </p:nvPr>
        </p:nvSpPr>
        <p:spPr>
          <a:xfrm>
            <a:off x="676800" y="1887120"/>
            <a:ext cx="3428280" cy="1541520"/>
          </a:xfrm>
          <a:prstGeom prst="rect">
            <a:avLst/>
          </a:prstGeom>
          <a:noFill/>
          <a:ln w="0">
            <a:noFill/>
          </a:ln>
        </p:spPr>
        <p:txBody>
          <a:bodyPr lIns="91440" rIns="91440" tIns="45720" bIns="45720" anchor="t">
            <a:normAutofit fontScale="85000" lnSpcReduction="19999"/>
          </a:bodyPr>
          <a:p>
            <a:pPr indent="0" algn="ctr" defTabSz="914400">
              <a:lnSpc>
                <a:spcPct val="85000"/>
              </a:lnSpc>
              <a:spcBef>
                <a:spcPts val="1301"/>
              </a:spcBef>
              <a:buNone/>
              <a:tabLst>
                <a:tab algn="l" pos="0"/>
              </a:tabLst>
            </a:pPr>
            <a:r>
              <a:rPr b="0" lang="en-US" sz="3000" strike="noStrike" u="none">
                <a:solidFill>
                  <a:schemeClr val="dk1">
                    <a:lumMod val="85000"/>
                    <a:lumOff val="15000"/>
                  </a:schemeClr>
                </a:solidFill>
                <a:uFillTx/>
                <a:latin typeface="Calibri Light"/>
              </a:rPr>
              <a:t>Observe and draw two different nematodes using the dissecting microscope </a:t>
            </a:r>
            <a:endParaRPr b="0" lang="en-US" sz="3000" strike="noStrike" u="none">
              <a:solidFill>
                <a:schemeClr val="dk1">
                  <a:lumMod val="85000"/>
                  <a:lumOff val="15000"/>
                </a:schemeClr>
              </a:solidFill>
              <a:uFillTx/>
              <a:latin typeface="Calibri Light"/>
            </a:endParaRPr>
          </a:p>
          <a:p>
            <a:pPr indent="0" defTabSz="914400">
              <a:lnSpc>
                <a:spcPct val="85000"/>
              </a:lnSpc>
              <a:spcBef>
                <a:spcPts val="1301"/>
              </a:spcBef>
              <a:buNone/>
              <a:tabLst>
                <a:tab algn="l" pos="0"/>
              </a:tabLst>
            </a:pPr>
            <a:endParaRPr b="0" lang="en-US" sz="2400" strike="noStrike" u="none">
              <a:solidFill>
                <a:schemeClr val="dk1">
                  <a:lumMod val="85000"/>
                  <a:lumOff val="15000"/>
                </a:schemeClr>
              </a:solidFill>
              <a:uFillTx/>
              <a:latin typeface="Calibri Light"/>
            </a:endParaRPr>
          </a:p>
        </p:txBody>
      </p:sp>
      <p:pic>
        <p:nvPicPr>
          <p:cNvPr id="142" name="Picture 23" descr=""/>
          <p:cNvPicPr/>
          <p:nvPr/>
        </p:nvPicPr>
        <p:blipFill>
          <a:blip r:embed="rId1"/>
          <a:stretch/>
        </p:blipFill>
        <p:spPr>
          <a:xfrm>
            <a:off x="1182960" y="3589920"/>
            <a:ext cx="2415600" cy="2377800"/>
          </a:xfrm>
          <a:prstGeom prst="rect">
            <a:avLst/>
          </a:prstGeom>
          <a:ln w="9525">
            <a:solidFill>
              <a:srgbClr val="000000"/>
            </a:solidFill>
            <a:miter/>
          </a:ln>
        </p:spPr>
      </p:pic>
      <p:sp>
        <p:nvSpPr>
          <p:cNvPr id="143" name="Content Placeholder 2"/>
          <p:cNvSpPr/>
          <p:nvPr/>
        </p:nvSpPr>
        <p:spPr>
          <a:xfrm>
            <a:off x="4329360" y="1842480"/>
            <a:ext cx="3428280" cy="3484800"/>
          </a:xfrm>
          <a:prstGeom prst="rect">
            <a:avLst/>
          </a:prstGeom>
          <a:noFill/>
          <a:ln w="0">
            <a:noFill/>
          </a:ln>
        </p:spPr>
        <p:style>
          <a:lnRef idx="0"/>
          <a:fillRef idx="0"/>
          <a:effectRef idx="0"/>
          <a:fontRef idx="minor"/>
        </p:style>
        <p:txBody>
          <a:bodyPr anchor="t">
            <a:normAutofit/>
          </a:bodyPr>
          <a:p>
            <a:pPr algn="ctr" defTabSz="914400">
              <a:lnSpc>
                <a:spcPct val="85000"/>
              </a:lnSpc>
              <a:spcBef>
                <a:spcPts val="1301"/>
              </a:spcBef>
              <a:tabLst>
                <a:tab algn="l" pos="0"/>
              </a:tabLst>
            </a:pPr>
            <a:r>
              <a:rPr b="0" lang="en-US" sz="2800" strike="noStrike" u="none">
                <a:solidFill>
                  <a:schemeClr val="dk1">
                    <a:lumMod val="85000"/>
                    <a:lumOff val="15000"/>
                  </a:schemeClr>
                </a:solidFill>
                <a:uFillTx/>
                <a:latin typeface="Calibri Light"/>
              </a:rPr>
              <a:t>Observe one type of nematode using the compound microscope</a:t>
            </a:r>
            <a:endParaRPr b="0" lang="en-US" sz="2800" strike="noStrike" u="none">
              <a:solidFill>
                <a:srgbClr val="000000"/>
              </a:solidFill>
              <a:uFillTx/>
              <a:latin typeface="Arial"/>
            </a:endParaRPr>
          </a:p>
        </p:txBody>
      </p:sp>
      <p:pic>
        <p:nvPicPr>
          <p:cNvPr id="144" name="Picture 3" descr=""/>
          <p:cNvPicPr/>
          <p:nvPr/>
        </p:nvPicPr>
        <p:blipFill>
          <a:blip r:embed="rId2"/>
          <a:stretch/>
        </p:blipFill>
        <p:spPr>
          <a:xfrm>
            <a:off x="4822920" y="3585240"/>
            <a:ext cx="2415600" cy="2382480"/>
          </a:xfrm>
          <a:prstGeom prst="rect">
            <a:avLst/>
          </a:prstGeom>
          <a:ln w="9525">
            <a:solidFill>
              <a:srgbClr val="000000"/>
            </a:solidFill>
            <a:miter/>
          </a:ln>
        </p:spPr>
      </p:pic>
      <p:grpSp>
        <p:nvGrpSpPr>
          <p:cNvPr id="145" name="Group 4"/>
          <p:cNvGrpSpPr/>
          <p:nvPr/>
        </p:nvGrpSpPr>
        <p:grpSpPr>
          <a:xfrm>
            <a:off x="982800" y="3128760"/>
            <a:ext cx="4733280" cy="3555720"/>
            <a:chOff x="982800" y="3128760"/>
            <a:chExt cx="4733280" cy="3555720"/>
          </a:xfrm>
        </p:grpSpPr>
        <p:grpSp>
          <p:nvGrpSpPr>
            <p:cNvPr id="146" name="Group 7"/>
            <p:cNvGrpSpPr/>
            <p:nvPr/>
          </p:nvGrpSpPr>
          <p:grpSpPr>
            <a:xfrm>
              <a:off x="982800" y="3344400"/>
              <a:ext cx="2729880" cy="3340080"/>
              <a:chOff x="982800" y="3344400"/>
              <a:chExt cx="2729880" cy="3340080"/>
            </a:xfrm>
          </p:grpSpPr>
          <p:pic>
            <p:nvPicPr>
              <p:cNvPr id="147" name="Picture 13" descr=""/>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784" t="1" r="0" b="31411"/>
              <a:stretch/>
            </p:blipFill>
            <p:spPr>
              <a:xfrm>
                <a:off x="982800" y="3344400"/>
                <a:ext cx="2729880" cy="3340080"/>
              </a:xfrm>
              <a:prstGeom prst="rect">
                <a:avLst/>
              </a:prstGeom>
              <a:ln cap="sq" w="38100">
                <a:solidFill>
                  <a:srgbClr val="000000"/>
                </a:solidFill>
                <a:miter/>
              </a:ln>
              <a:effectLst>
                <a:outerShdw algn="tl" blurRad="50760" dir="2700000" dist="37674" rotWithShape="0">
                  <a:srgbClr val="000000">
                    <a:alpha val="43000"/>
                  </a:srgbClr>
                </a:outerShdw>
              </a:effectLst>
            </p:spPr>
          </p:pic>
          <p:sp>
            <p:nvSpPr>
              <p:cNvPr id="148" name="Oval 14"/>
              <p:cNvSpPr/>
              <p:nvPr/>
            </p:nvSpPr>
            <p:spPr>
              <a:xfrm>
                <a:off x="2191680" y="5100120"/>
                <a:ext cx="450720" cy="4114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trike="noStrike" u="none">
                  <a:solidFill>
                    <a:schemeClr val="lt1"/>
                  </a:solidFill>
                  <a:uFillTx/>
                  <a:latin typeface="Calibri Light"/>
                </a:endParaRPr>
              </a:p>
            </p:txBody>
          </p:sp>
          <p:sp>
            <p:nvSpPr>
              <p:cNvPr id="149" name="Oval 15"/>
              <p:cNvSpPr/>
              <p:nvPr/>
            </p:nvSpPr>
            <p:spPr>
              <a:xfrm>
                <a:off x="3001680" y="4812120"/>
                <a:ext cx="450720" cy="4114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trike="noStrike" u="none">
                  <a:solidFill>
                    <a:schemeClr val="lt1"/>
                  </a:solidFill>
                  <a:uFillTx/>
                  <a:latin typeface="Calibri Light"/>
                </a:endParaRPr>
              </a:p>
            </p:txBody>
          </p:sp>
          <p:sp>
            <p:nvSpPr>
              <p:cNvPr id="150" name="Oval 16"/>
              <p:cNvSpPr/>
              <p:nvPr/>
            </p:nvSpPr>
            <p:spPr>
              <a:xfrm>
                <a:off x="2344320" y="5649840"/>
                <a:ext cx="450720" cy="4114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trike="noStrike" u="none">
                  <a:solidFill>
                    <a:schemeClr val="lt1"/>
                  </a:solidFill>
                  <a:uFillTx/>
                  <a:latin typeface="Calibri Light"/>
                </a:endParaRPr>
              </a:p>
            </p:txBody>
          </p:sp>
          <p:sp>
            <p:nvSpPr>
              <p:cNvPr id="151" name="Oval 17"/>
              <p:cNvSpPr/>
              <p:nvPr/>
            </p:nvSpPr>
            <p:spPr>
              <a:xfrm>
                <a:off x="2550600" y="3497040"/>
                <a:ext cx="450720" cy="4114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trike="noStrike" u="none">
                  <a:solidFill>
                    <a:schemeClr val="lt1"/>
                  </a:solidFill>
                  <a:uFillTx/>
                  <a:latin typeface="Calibri Light"/>
                </a:endParaRPr>
              </a:p>
            </p:txBody>
          </p:sp>
          <p:sp>
            <p:nvSpPr>
              <p:cNvPr id="152" name="Oval 18"/>
              <p:cNvSpPr/>
              <p:nvPr/>
            </p:nvSpPr>
            <p:spPr>
              <a:xfrm>
                <a:off x="3213720" y="5330160"/>
                <a:ext cx="450720" cy="4114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trike="noStrike" u="none">
                  <a:solidFill>
                    <a:schemeClr val="lt1"/>
                  </a:solidFill>
                  <a:uFillTx/>
                  <a:latin typeface="Calibri Light"/>
                </a:endParaRPr>
              </a:p>
            </p:txBody>
          </p:sp>
        </p:grpSp>
        <p:grpSp>
          <p:nvGrpSpPr>
            <p:cNvPr id="153" name="Group 8"/>
            <p:cNvGrpSpPr/>
            <p:nvPr/>
          </p:nvGrpSpPr>
          <p:grpSpPr>
            <a:xfrm>
              <a:off x="3041640" y="3128760"/>
              <a:ext cx="2674440" cy="2261520"/>
              <a:chOff x="3041640" y="3128760"/>
              <a:chExt cx="2674440" cy="2261520"/>
            </a:xfrm>
          </p:grpSpPr>
          <p:cxnSp>
            <p:nvCxnSpPr>
              <p:cNvPr id="154" name="Straight Arrow Connector 9"/>
              <p:cNvCxnSpPr/>
              <p:nvPr/>
            </p:nvCxnSpPr>
            <p:spPr>
              <a:xfrm flipH="1">
                <a:off x="3041640" y="3661200"/>
                <a:ext cx="1059840" cy="41760"/>
              </a:xfrm>
              <a:prstGeom prst="straightConnector1">
                <a:avLst/>
              </a:prstGeom>
              <a:ln w="38100">
                <a:solidFill>
                  <a:srgbClr val="ff0000"/>
                </a:solidFill>
                <a:round/>
                <a:tailEnd len="med" type="triangle" w="med"/>
              </a:ln>
            </p:spPr>
          </p:cxnSp>
          <p:cxnSp>
            <p:nvCxnSpPr>
              <p:cNvPr id="155" name="Straight Arrow Connector 10"/>
              <p:cNvCxnSpPr/>
              <p:nvPr/>
            </p:nvCxnSpPr>
            <p:spPr>
              <a:xfrm flipH="1">
                <a:off x="3492720" y="3702600"/>
                <a:ext cx="608760" cy="1175400"/>
              </a:xfrm>
              <a:prstGeom prst="straightConnector1">
                <a:avLst/>
              </a:prstGeom>
              <a:ln w="38100">
                <a:solidFill>
                  <a:srgbClr val="ff0000"/>
                </a:solidFill>
                <a:round/>
                <a:tailEnd len="med" type="triangle" w="med"/>
              </a:ln>
            </p:spPr>
          </p:cxnSp>
          <p:cxnSp>
            <p:nvCxnSpPr>
              <p:cNvPr id="156" name="Straight Arrow Connector 11"/>
              <p:cNvCxnSpPr/>
              <p:nvPr/>
            </p:nvCxnSpPr>
            <p:spPr>
              <a:xfrm flipH="1">
                <a:off x="3598560" y="3681720"/>
                <a:ext cx="517320" cy="1708920"/>
              </a:xfrm>
              <a:prstGeom prst="straightConnector1">
                <a:avLst/>
              </a:prstGeom>
              <a:ln w="38100">
                <a:solidFill>
                  <a:srgbClr val="ff0000"/>
                </a:solidFill>
                <a:round/>
                <a:tailEnd len="med" type="triangle" w="med"/>
              </a:ln>
            </p:spPr>
          </p:cxnSp>
          <p:sp>
            <p:nvSpPr>
              <p:cNvPr id="157" name="Rectangle 12"/>
              <p:cNvSpPr/>
              <p:nvPr/>
            </p:nvSpPr>
            <p:spPr>
              <a:xfrm>
                <a:off x="3701520" y="3128760"/>
                <a:ext cx="2014560" cy="521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0" lang="en-US" sz="2800" strike="noStrike" u="none">
                    <a:solidFill>
                      <a:srgbClr val="ff0000"/>
                    </a:solidFill>
                    <a:uFillTx/>
                    <a:latin typeface="Calibri Light"/>
                  </a:rPr>
                  <a:t>nematodes</a:t>
                </a:r>
                <a:endParaRPr b="0" lang="en-US" sz="2800" strike="noStrike" u="none">
                  <a:solidFill>
                    <a:srgbClr val="000000"/>
                  </a:solidFill>
                  <a:uFillTx/>
                  <a:latin typeface="Arial"/>
                </a:endParaRPr>
              </a:p>
            </p:txBody>
          </p:sp>
        </p:grpSp>
      </p:grpSp>
      <p:sp>
        <p:nvSpPr>
          <p:cNvPr id="158" name="TextBox 19"/>
          <p:cNvSpPr/>
          <p:nvPr/>
        </p:nvSpPr>
        <p:spPr>
          <a:xfrm>
            <a:off x="7981920" y="278280"/>
            <a:ext cx="3870720" cy="2832840"/>
          </a:xfrm>
          <a:prstGeom prst="rect">
            <a:avLst/>
          </a:prstGeom>
          <a:solidFill>
            <a:schemeClr val="accent2"/>
          </a:solidFill>
          <a:ln w="0">
            <a:noFill/>
          </a:ln>
        </p:spPr>
        <p:style>
          <a:lnRef idx="0"/>
          <a:fillRef idx="0"/>
          <a:effectRef idx="0"/>
          <a:fontRef idx="minor"/>
        </p:style>
        <p:txBody>
          <a:bodyPr lIns="90000" rIns="90000" tIns="45000" bIns="45000" anchor="t">
            <a:spAutoFit/>
          </a:bodyPr>
          <a:p>
            <a:pPr defTabSz="457200">
              <a:lnSpc>
                <a:spcPct val="100000"/>
              </a:lnSpc>
            </a:pPr>
            <a:r>
              <a:rPr b="0" lang="en-US" sz="1800" strike="noStrike" u="none">
                <a:solidFill>
                  <a:schemeClr val="dk1"/>
                </a:solidFill>
                <a:uFillTx/>
                <a:latin typeface="Calibri Light"/>
              </a:rPr>
              <a:t>Note: </a:t>
            </a:r>
            <a:endParaRPr b="0" lang="en-US" sz="1800" strike="noStrike" u="none">
              <a:solidFill>
                <a:srgbClr val="000000"/>
              </a:solidFill>
              <a:uFillTx/>
              <a:latin typeface="Arial"/>
            </a:endParaRPr>
          </a:p>
          <a:p>
            <a:pPr defTabSz="457200">
              <a:lnSpc>
                <a:spcPct val="100000"/>
              </a:lnSpc>
            </a:pPr>
            <a:r>
              <a:rPr b="0" lang="en-US" sz="1800" strike="noStrike" u="none">
                <a:solidFill>
                  <a:schemeClr val="dk1"/>
                </a:solidFill>
                <a:uFillTx/>
                <a:latin typeface="Calibri Light"/>
              </a:rPr>
              <a:t>Many things under the microscope may look like nematodes but are in fact not. A good rule of thumb is that if it is not moving, it is likely not a nematode. This will be the criteria you will use when finding nematodes in the samples you collect.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85000"/>
              </a:lnSpc>
              <a:buNone/>
            </a:pPr>
            <a:r>
              <a:rPr b="0" lang="en-US" sz="5400" spc="-119" strike="noStrike" u="none">
                <a:solidFill>
                  <a:schemeClr val="accent1"/>
                </a:solidFill>
                <a:uFillTx/>
                <a:latin typeface="Calibri Light"/>
              </a:rPr>
              <a:t>Part 4: Group Experimental Design </a:t>
            </a:r>
            <a:endParaRPr b="0" lang="en-US" sz="5400" strike="noStrike" u="none">
              <a:solidFill>
                <a:schemeClr val="dk1"/>
              </a:solidFill>
              <a:uFillTx/>
              <a:latin typeface="Calibri Light"/>
            </a:endParaRPr>
          </a:p>
        </p:txBody>
      </p:sp>
      <p:sp>
        <p:nvSpPr>
          <p:cNvPr id="160" name="PlaceHolder 2"/>
          <p:cNvSpPr>
            <a:spLocks noGrp="1"/>
          </p:cNvSpPr>
          <p:nvPr>
            <p:ph/>
          </p:nvPr>
        </p:nvSpPr>
        <p:spPr>
          <a:xfrm>
            <a:off x="676800" y="2011680"/>
            <a:ext cx="10753200" cy="3765960"/>
          </a:xfrm>
          <a:prstGeom prst="rect">
            <a:avLst/>
          </a:prstGeom>
          <a:noFill/>
          <a:ln w="0">
            <a:noFill/>
          </a:ln>
        </p:spPr>
        <p:txBody>
          <a:bodyPr lIns="91440" rIns="91440" tIns="45720" bIns="45720" anchor="t">
            <a:normAutofit/>
          </a:bodyPr>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Refer back to the term project overview in your lab manual </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Write a scientific question you and your group might explore </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What is the rationale for your question (i.e., why do we care?)</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Write a hypothesis (what makes a good hypothesis?) </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Write a prediction (what makes a good prediction?)</a:t>
            </a:r>
            <a:endParaRPr b="0" lang="en-US" sz="2400" strike="noStrike" u="none">
              <a:solidFill>
                <a:schemeClr val="dk1">
                  <a:lumMod val="85000"/>
                  <a:lumOff val="15000"/>
                </a:schemeClr>
              </a:solidFill>
              <a:uFillTx/>
              <a:latin typeface="Calibri Light"/>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85000"/>
              </a:lnSpc>
              <a:buNone/>
            </a:pPr>
            <a:r>
              <a:rPr b="0" lang="en-US" sz="5400" spc="-119" strike="noStrike" u="none">
                <a:solidFill>
                  <a:schemeClr val="accent1"/>
                </a:solidFill>
                <a:uFillTx/>
                <a:latin typeface="Calibri Light"/>
              </a:rPr>
              <a:t>Clean Up </a:t>
            </a:r>
            <a:endParaRPr b="0" lang="en-US" sz="5400" strike="noStrike" u="none">
              <a:solidFill>
                <a:schemeClr val="dk1"/>
              </a:solidFill>
              <a:uFillTx/>
              <a:latin typeface="Calibri Light"/>
            </a:endParaRPr>
          </a:p>
        </p:txBody>
      </p:sp>
      <p:sp>
        <p:nvSpPr>
          <p:cNvPr id="162" name="PlaceHolder 2"/>
          <p:cNvSpPr>
            <a:spLocks noGrp="1"/>
          </p:cNvSpPr>
          <p:nvPr>
            <p:ph/>
          </p:nvPr>
        </p:nvSpPr>
        <p:spPr>
          <a:xfrm>
            <a:off x="676800" y="2011680"/>
            <a:ext cx="10753200" cy="3765960"/>
          </a:xfrm>
          <a:prstGeom prst="rect">
            <a:avLst/>
          </a:prstGeom>
          <a:noFill/>
          <a:ln w="0">
            <a:noFill/>
          </a:ln>
        </p:spPr>
        <p:txBody>
          <a:bodyPr lIns="91440" rIns="91440" tIns="45720" bIns="45720" anchor="t">
            <a:normAutofit/>
          </a:bodyPr>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Return nematode samples to where you go them (make sure they are closed so they don't dry up) </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Dispose of coverslips in glass disposal box </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Clean glass slides and return to tray </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Return everything and straighten tray on lab table </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Adjust microscopes to low power, turn off, and cover properly </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Wash hands </a:t>
            </a:r>
            <a:endParaRPr b="0" lang="en-US" sz="2400" strike="noStrike" u="none">
              <a:solidFill>
                <a:schemeClr val="dk1">
                  <a:lumMod val="85000"/>
                  <a:lumOff val="15000"/>
                </a:schemeClr>
              </a:solidFill>
              <a:uFillTx/>
              <a:latin typeface="Calibri Light"/>
            </a:endParaRPr>
          </a:p>
          <a:p>
            <a:pPr indent="0" defTabSz="914400">
              <a:lnSpc>
                <a:spcPct val="85000"/>
              </a:lnSpc>
              <a:spcBef>
                <a:spcPts val="1301"/>
              </a:spcBef>
              <a:buNone/>
            </a:pPr>
            <a:endParaRPr b="0" lang="en-US" sz="2400" strike="noStrike" u="none">
              <a:solidFill>
                <a:schemeClr val="dk1">
                  <a:lumMod val="85000"/>
                  <a:lumOff val="15000"/>
                </a:schemeClr>
              </a:solidFill>
              <a:uFillTx/>
              <a:latin typeface="Calibri Light"/>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3" name="Rectangle 8">
            <a:extLst>
              <a:ext uri="{C183D7F6-B498-43B3-948B-1728B52AA6E4}">
                <adec:decorative xmlns:adec="http://schemas.microsoft.com/office/drawing/2017/decorative" val="1"/>
              </a:ext>
            </a:extLst>
          </p:cNvPr>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trike="noStrike" u="none">
              <a:solidFill>
                <a:schemeClr val="lt1"/>
              </a:solidFill>
              <a:uFillTx/>
              <a:latin typeface="Calibri Light"/>
            </a:endParaRPr>
          </a:p>
        </p:txBody>
      </p:sp>
      <p:sp>
        <p:nvSpPr>
          <p:cNvPr id="164" name="PlaceHolder 1"/>
          <p:cNvSpPr>
            <a:spLocks noGrp="1"/>
          </p:cNvSpPr>
          <p:nvPr>
            <p:ph type="title"/>
          </p:nvPr>
        </p:nvSpPr>
        <p:spPr>
          <a:xfrm>
            <a:off x="1731600" y="310680"/>
            <a:ext cx="8728920" cy="1198800"/>
          </a:xfrm>
          <a:prstGeom prst="rect">
            <a:avLst/>
          </a:prstGeom>
          <a:noFill/>
          <a:ln w="0">
            <a:noFill/>
          </a:ln>
        </p:spPr>
        <p:txBody>
          <a:bodyPr lIns="91440" rIns="91440" tIns="45720" bIns="45720" anchor="ctr">
            <a:normAutofit fontScale="85000" lnSpcReduction="9999"/>
          </a:bodyPr>
          <a:p>
            <a:pPr indent="0" defTabSz="914400">
              <a:lnSpc>
                <a:spcPct val="85000"/>
              </a:lnSpc>
              <a:buNone/>
            </a:pPr>
            <a:r>
              <a:rPr b="0" lang="en-US" sz="6000" spc="-119" strike="noStrike" u="none">
                <a:solidFill>
                  <a:srgbClr val="ffffff"/>
                </a:solidFill>
                <a:uFillTx/>
                <a:latin typeface="Calibri Light"/>
              </a:rPr>
              <a:t>Reminders for Next Week</a:t>
            </a:r>
            <a:endParaRPr b="0" lang="en-US" sz="6000" strike="noStrike" u="none">
              <a:solidFill>
                <a:schemeClr val="dk1"/>
              </a:solidFill>
              <a:uFillTx/>
              <a:latin typeface="Calibri Light"/>
            </a:endParaRPr>
          </a:p>
        </p:txBody>
      </p:sp>
      <p:sp>
        <p:nvSpPr>
          <p:cNvPr id="165" name="TextBox 5"/>
          <p:cNvSpPr/>
          <p:nvPr/>
        </p:nvSpPr>
        <p:spPr>
          <a:xfrm>
            <a:off x="773640" y="1530720"/>
            <a:ext cx="10962360" cy="5456880"/>
          </a:xfrm>
          <a:prstGeom prst="rect">
            <a:avLst/>
          </a:prstGeom>
          <a:solidFill>
            <a:schemeClr val="accent1">
              <a:lumMod val="75000"/>
            </a:schemeClr>
          </a:solidFill>
          <a:ln w="0">
            <a:noFill/>
          </a:ln>
        </p:spPr>
        <p:style>
          <a:lnRef idx="0"/>
          <a:fillRef idx="0"/>
          <a:effectRef idx="0"/>
          <a:fontRef idx="minor"/>
        </p:style>
        <p:txBody>
          <a:bodyPr anchor="t">
            <a:spAutoFit/>
          </a:bodyPr>
          <a:p>
            <a:pPr defTabSz="457200">
              <a:lnSpc>
                <a:spcPct val="100000"/>
              </a:lnSpc>
            </a:pPr>
            <a:endParaRPr b="0" lang="en-US" sz="3200" strike="noStrike" u="none">
              <a:solidFill>
                <a:srgbClr val="ffffff"/>
              </a:solidFill>
              <a:uFillTx/>
              <a:latin typeface="Arial"/>
            </a:endParaRPr>
          </a:p>
          <a:p>
            <a:pPr lvl="1" marL="800280" indent="-343080" defTabSz="457200">
              <a:lnSpc>
                <a:spcPct val="100000"/>
              </a:lnSpc>
              <a:buClr>
                <a:srgbClr val="ffffff"/>
              </a:buClr>
              <a:buFont typeface="OpenSymbol"/>
              <a:buAutoNum type="arabicPeriod"/>
            </a:pPr>
            <a:r>
              <a:rPr b="0" lang="en-US" sz="3200" strike="noStrike" u="none">
                <a:solidFill>
                  <a:schemeClr val="lt1"/>
                </a:solidFill>
                <a:uFillTx/>
                <a:latin typeface="Calibri Light"/>
              </a:rPr>
              <a:t>Lab 3 pre-lab (do this early, it takes time!)</a:t>
            </a:r>
            <a:endParaRPr b="0" lang="en-US" sz="3200" strike="noStrike" u="none">
              <a:solidFill>
                <a:srgbClr val="ffffff"/>
              </a:solidFill>
              <a:uFillTx/>
              <a:latin typeface="Arial"/>
            </a:endParaRPr>
          </a:p>
          <a:p>
            <a:pPr lvl="1" marL="800280" indent="-343080" defTabSz="457200">
              <a:lnSpc>
                <a:spcPct val="100000"/>
              </a:lnSpc>
              <a:buClr>
                <a:srgbClr val="ffffff"/>
              </a:buClr>
              <a:buFont typeface="OpenSymbol"/>
              <a:buAutoNum type="arabicPeriod"/>
            </a:pPr>
            <a:r>
              <a:rPr b="0" lang="en-US" sz="3200" strike="noStrike" u="none">
                <a:solidFill>
                  <a:schemeClr val="lt1"/>
                </a:solidFill>
                <a:uFillTx/>
                <a:latin typeface="Calibri Light"/>
              </a:rPr>
              <a:t>Figure Facts Assignment (do this early, it takes time!)</a:t>
            </a:r>
            <a:endParaRPr b="0" lang="en-US" sz="3200" strike="noStrike" u="none">
              <a:solidFill>
                <a:srgbClr val="ffffff"/>
              </a:solidFill>
              <a:uFillTx/>
              <a:latin typeface="Arial"/>
            </a:endParaRPr>
          </a:p>
          <a:p>
            <a:pPr lvl="1" marL="800280" indent="-343080" defTabSz="457200">
              <a:lnSpc>
                <a:spcPct val="100000"/>
              </a:lnSpc>
              <a:buClr>
                <a:srgbClr val="ffffff"/>
              </a:buClr>
              <a:buFont typeface="OpenSymbol"/>
              <a:buAutoNum type="arabicPeriod"/>
            </a:pPr>
            <a:r>
              <a:rPr b="0" lang="en-US" sz="3200" strike="noStrike" u="none">
                <a:solidFill>
                  <a:schemeClr val="lt1"/>
                </a:solidFill>
                <a:uFillTx/>
                <a:latin typeface="Calibri Light"/>
              </a:rPr>
              <a:t>Collect a gastropod (at least 24 hours before lab) </a:t>
            </a:r>
            <a:endParaRPr b="0" lang="en-US" sz="3200" strike="noStrike" u="none">
              <a:solidFill>
                <a:srgbClr val="ffffff"/>
              </a:solidFill>
              <a:uFillTx/>
              <a:latin typeface="Arial"/>
            </a:endParaRPr>
          </a:p>
          <a:p>
            <a:pPr lvl="2" marL="1371600" indent="-457200" defTabSz="457200">
              <a:lnSpc>
                <a:spcPct val="100000"/>
              </a:lnSpc>
              <a:buClr>
                <a:srgbClr val="ffffff"/>
              </a:buClr>
              <a:buFont typeface="Arial"/>
              <a:buChar char="•"/>
            </a:pPr>
            <a:r>
              <a:rPr b="0" lang="en-US" sz="3200" strike="noStrike" u="none">
                <a:solidFill>
                  <a:schemeClr val="lt1"/>
                </a:solidFill>
                <a:uFillTx/>
                <a:latin typeface="Calibri Light"/>
              </a:rPr>
              <a:t>Take a collection container with you today</a:t>
            </a:r>
            <a:endParaRPr b="0" lang="en-US" sz="3200" strike="noStrike" u="none">
              <a:solidFill>
                <a:srgbClr val="ffffff"/>
              </a:solidFill>
              <a:uFillTx/>
              <a:latin typeface="Arial"/>
            </a:endParaRPr>
          </a:p>
          <a:p>
            <a:pPr lvl="2" marL="1371600" indent="-457200" defTabSz="457200">
              <a:lnSpc>
                <a:spcPct val="100000"/>
              </a:lnSpc>
              <a:buClr>
                <a:srgbClr val="ffffff"/>
              </a:buClr>
              <a:buFont typeface="Arial"/>
              <a:buChar char="•"/>
            </a:pPr>
            <a:r>
              <a:rPr b="0" lang="en-US" sz="3200" strike="noStrike" u="none">
                <a:solidFill>
                  <a:schemeClr val="lt1"/>
                </a:solidFill>
                <a:uFillTx/>
                <a:latin typeface="Calibri Light"/>
              </a:rPr>
              <a:t>Once collected, dampen the paper towel and keep it moist </a:t>
            </a:r>
            <a:endParaRPr b="0" lang="en-US" sz="3200" strike="noStrike" u="none">
              <a:solidFill>
                <a:srgbClr val="ffffff"/>
              </a:solidFill>
              <a:uFillTx/>
              <a:latin typeface="Arial"/>
            </a:endParaRPr>
          </a:p>
          <a:p>
            <a:pPr lvl="2" marL="1371600" indent="-457200" defTabSz="457200">
              <a:lnSpc>
                <a:spcPct val="100000"/>
              </a:lnSpc>
              <a:buClr>
                <a:srgbClr val="ffffff"/>
              </a:buClr>
              <a:buFont typeface="Arial"/>
              <a:buChar char="•"/>
            </a:pPr>
            <a:r>
              <a:rPr b="0" lang="en-US" sz="3200" strike="noStrike" u="none">
                <a:solidFill>
                  <a:schemeClr val="lt1"/>
                </a:solidFill>
                <a:uFillTx/>
                <a:latin typeface="Calibri Light"/>
              </a:rPr>
              <a:t>Secure the lid </a:t>
            </a:r>
            <a:endParaRPr b="0" lang="en-US" sz="3200" strike="noStrike" u="none">
              <a:solidFill>
                <a:srgbClr val="ffffff"/>
              </a:solidFill>
              <a:uFillTx/>
              <a:latin typeface="Arial"/>
            </a:endParaRPr>
          </a:p>
          <a:p>
            <a:pPr defTabSz="457200">
              <a:lnSpc>
                <a:spcPct val="100000"/>
              </a:lnSpc>
            </a:pPr>
            <a:endParaRPr b="0" lang="en-US" sz="32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85000"/>
              </a:lnSpc>
              <a:buNone/>
            </a:pPr>
            <a:r>
              <a:rPr b="0" lang="en-US" sz="5400" spc="-119" strike="noStrike" u="none">
                <a:solidFill>
                  <a:schemeClr val="accent1"/>
                </a:solidFill>
                <a:uFillTx/>
                <a:latin typeface="Calibri Light"/>
              </a:rPr>
              <a:t>Housekeeping</a:t>
            </a:r>
            <a:endParaRPr b="0" lang="en-US" sz="5400" strike="noStrike" u="none">
              <a:solidFill>
                <a:schemeClr val="dk1"/>
              </a:solidFill>
              <a:uFillTx/>
              <a:latin typeface="Calibri Light"/>
            </a:endParaRPr>
          </a:p>
        </p:txBody>
      </p:sp>
      <p:sp>
        <p:nvSpPr>
          <p:cNvPr id="81" name="PlaceHolder 2"/>
          <p:cNvSpPr>
            <a:spLocks noGrp="1"/>
          </p:cNvSpPr>
          <p:nvPr>
            <p:ph/>
          </p:nvPr>
        </p:nvSpPr>
        <p:spPr>
          <a:xfrm>
            <a:off x="676800" y="2011680"/>
            <a:ext cx="10753200" cy="3765960"/>
          </a:xfrm>
          <a:prstGeom prst="rect">
            <a:avLst/>
          </a:prstGeom>
          <a:noFill/>
          <a:ln w="0">
            <a:noFill/>
          </a:ln>
        </p:spPr>
        <p:txBody>
          <a:bodyPr lIns="91440" rIns="91440" tIns="45720" bIns="45720" anchor="t">
            <a:normAutofit/>
          </a:bodyPr>
          <a:p>
            <a:pPr marL="91440" indent="-91440" defTabSz="914400">
              <a:lnSpc>
                <a:spcPct val="85000"/>
              </a:lnSpc>
              <a:spcBef>
                <a:spcPts val="1301"/>
              </a:spcBef>
              <a:buClr>
                <a:srgbClr val="262626"/>
              </a:buClr>
              <a:buFont typeface="Arial"/>
              <a:buChar char=" "/>
            </a:pPr>
            <a:r>
              <a:rPr b="0" lang="en-US" sz="2400" strike="noStrike" u="none">
                <a:solidFill>
                  <a:schemeClr val="dk1">
                    <a:lumMod val="85000"/>
                    <a:lumOff val="15000"/>
                  </a:schemeClr>
                </a:solidFill>
                <a:uFillTx/>
                <a:latin typeface="Calibri Light"/>
              </a:rPr>
              <a:t>Due Today:</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 </a:t>
            </a:r>
            <a:r>
              <a:rPr b="0" lang="en-US" sz="2400" strike="noStrike" u="none">
                <a:solidFill>
                  <a:schemeClr val="dk1">
                    <a:lumMod val="85000"/>
                    <a:lumOff val="15000"/>
                  </a:schemeClr>
                </a:solidFill>
                <a:uFillTx/>
                <a:latin typeface="Calibri Light"/>
              </a:rPr>
              <a:t>Lab 2 pre-lab</a:t>
            </a:r>
            <a:endParaRPr b="0" lang="en-US" sz="2400" strike="noStrike" u="none">
              <a:solidFill>
                <a:schemeClr val="dk1">
                  <a:lumMod val="85000"/>
                  <a:lumOff val="15000"/>
                </a:schemeClr>
              </a:solidFill>
              <a:uFillTx/>
              <a:latin typeface="Calibri Light"/>
            </a:endParaRPr>
          </a:p>
          <a:p>
            <a:pPr indent="0" defTabSz="914400">
              <a:lnSpc>
                <a:spcPct val="85000"/>
              </a:lnSpc>
              <a:spcBef>
                <a:spcPts val="1301"/>
              </a:spcBef>
              <a:buNone/>
            </a:pP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
            </a:pPr>
            <a:r>
              <a:rPr b="0" lang="en-US" sz="2400" strike="noStrike" u="none">
                <a:solidFill>
                  <a:schemeClr val="dk1">
                    <a:lumMod val="85000"/>
                    <a:lumOff val="15000"/>
                  </a:schemeClr>
                </a:solidFill>
                <a:uFillTx/>
                <a:latin typeface="Calibri Light"/>
              </a:rPr>
              <a:t>Coming up:</a:t>
            </a:r>
            <a:endParaRPr b="0" lang="en-US" sz="24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a:pPr>
            <a:r>
              <a:rPr b="0" lang="en-US" sz="2400" strike="noStrike" u="none">
                <a:solidFill>
                  <a:schemeClr val="dk1">
                    <a:lumMod val="85000"/>
                    <a:lumOff val="15000"/>
                  </a:schemeClr>
                </a:solidFill>
                <a:uFillTx/>
                <a:latin typeface="Calibri Light"/>
              </a:rPr>
              <a:t>Individual Figure Facts</a:t>
            </a:r>
            <a:endParaRPr b="0" i="1" lang="en-US" sz="24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a:pPr>
            <a:r>
              <a:rPr b="0" lang="en-US" sz="2400" strike="noStrike" u="none">
                <a:solidFill>
                  <a:schemeClr val="dk1">
                    <a:lumMod val="85000"/>
                    <a:lumOff val="15000"/>
                  </a:schemeClr>
                </a:solidFill>
                <a:uFillTx/>
                <a:latin typeface="Calibri Light"/>
              </a:rPr>
              <a:t>Lab 3 pre-lab</a:t>
            </a:r>
            <a:endParaRPr b="0" i="1" lang="en-US" sz="24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a:pPr>
            <a:r>
              <a:rPr b="0" lang="en-US" sz="2400" strike="noStrike" u="none">
                <a:solidFill>
                  <a:schemeClr val="dk1">
                    <a:lumMod val="85000"/>
                    <a:lumOff val="15000"/>
                  </a:schemeClr>
                </a:solidFill>
                <a:uFillTx/>
                <a:latin typeface="Calibri Light"/>
              </a:rPr>
              <a:t>Collect a gastropod (1 per group)</a:t>
            </a:r>
            <a:endParaRPr b="0" i="1" lang="en-US" sz="2400" strike="noStrike" u="none">
              <a:solidFill>
                <a:schemeClr val="dk1">
                  <a:lumMod val="85000"/>
                  <a:lumOff val="15000"/>
                </a:schemeClr>
              </a:solidFill>
              <a:uFillTx/>
              <a:latin typeface="Calibri Light"/>
            </a:endParaRPr>
          </a:p>
          <a:p>
            <a:pPr lvl="1" marL="347400" indent="-343080" defTabSz="914400">
              <a:lnSpc>
                <a:spcPct val="85000"/>
              </a:lnSpc>
              <a:spcBef>
                <a:spcPts val="601"/>
              </a:spcBef>
              <a:buClr>
                <a:srgbClr val="262626"/>
              </a:buClr>
              <a:buFont typeface="Arial"/>
              <a:buChar char="•"/>
            </a:pPr>
            <a:r>
              <a:rPr b="0" lang="en-US" sz="2400" strike="noStrike" u="none">
                <a:solidFill>
                  <a:schemeClr val="dk1">
                    <a:lumMod val="85000"/>
                    <a:lumOff val="15000"/>
                  </a:schemeClr>
                </a:solidFill>
                <a:uFillTx/>
                <a:latin typeface="Calibri Light"/>
              </a:rPr>
              <a:t>Skills Demonstration Sign-Up</a:t>
            </a:r>
            <a:endParaRPr b="0" i="1" lang="en-US" sz="2400" strike="noStrike" u="none">
              <a:solidFill>
                <a:schemeClr val="dk1">
                  <a:lumMod val="85000"/>
                  <a:lumOff val="15000"/>
                </a:schemeClr>
              </a:solidFill>
              <a:uFillTx/>
              <a:latin typeface="Calibri Light"/>
            </a:endParaRPr>
          </a:p>
        </p:txBody>
      </p:sp>
      <p:pic>
        <p:nvPicPr>
          <p:cNvPr id="82" name="Picture 2" descr="Global maps of soil-dwelling nematode worms"/>
          <p:cNvPicPr/>
          <p:nvPr/>
        </p:nvPicPr>
        <p:blipFill>
          <a:blip r:embed="rId1"/>
          <a:stretch/>
        </p:blipFill>
        <p:spPr>
          <a:xfrm>
            <a:off x="7140600" y="2572560"/>
            <a:ext cx="4716720" cy="26532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Autofit/>
          </a:bodyPr>
          <a:p>
            <a:pPr indent="0" defTabSz="914400">
              <a:lnSpc>
                <a:spcPct val="85000"/>
              </a:lnSpc>
              <a:buNone/>
            </a:pPr>
            <a:r>
              <a:rPr b="0" lang="en-US" sz="5400" spc="-119" strike="noStrike" u="none">
                <a:solidFill>
                  <a:schemeClr val="accent1"/>
                </a:solidFill>
                <a:uFillTx/>
                <a:latin typeface="Calibri Light"/>
                <a:ea typeface="Calibri Light"/>
              </a:rPr>
              <a:t>Group Norm Activity </a:t>
            </a:r>
            <a:endParaRPr b="0" lang="en-US" sz="5400" strike="noStrike" u="none">
              <a:solidFill>
                <a:schemeClr val="dk1"/>
              </a:solidFill>
              <a:uFillTx/>
              <a:latin typeface="Calibri Light"/>
            </a:endParaRPr>
          </a:p>
        </p:txBody>
      </p:sp>
      <p:sp>
        <p:nvSpPr>
          <p:cNvPr id="84" name="PlaceHolder 2"/>
          <p:cNvSpPr>
            <a:spLocks noGrp="1"/>
          </p:cNvSpPr>
          <p:nvPr>
            <p:ph/>
          </p:nvPr>
        </p:nvSpPr>
        <p:spPr>
          <a:xfrm>
            <a:off x="676800" y="2011680"/>
            <a:ext cx="10753200" cy="3765960"/>
          </a:xfrm>
          <a:prstGeom prst="rect">
            <a:avLst/>
          </a:prstGeom>
          <a:noFill/>
          <a:ln w="0">
            <a:noFill/>
          </a:ln>
        </p:spPr>
        <p:txBody>
          <a:bodyPr lIns="91440" rIns="91440" tIns="45720" bIns="45720" anchor="t">
            <a:normAutofit/>
          </a:bodyPr>
          <a:p>
            <a:pPr marL="91440" indent="-91440" defTabSz="914400">
              <a:lnSpc>
                <a:spcPct val="85000"/>
              </a:lnSpc>
              <a:spcBef>
                <a:spcPts val="1301"/>
              </a:spcBef>
              <a:buClr>
                <a:srgbClr val="262626"/>
              </a:buClr>
              <a:buFont typeface="Arial"/>
              <a:buChar char=" "/>
            </a:pPr>
            <a:r>
              <a:rPr b="0" lang="en-US" sz="2400" strike="noStrike" u="none">
                <a:solidFill>
                  <a:schemeClr val="dk1">
                    <a:lumMod val="85000"/>
                    <a:lumOff val="15000"/>
                  </a:schemeClr>
                </a:solidFill>
                <a:uFillTx/>
                <a:latin typeface="Calibri Light"/>
                <a:ea typeface="Calibri Light"/>
              </a:rPr>
              <a:t>Consider your responses to the group norm activity from the Start Here module. Discuss your thoughts and responses with your group mates. </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
            </a:pPr>
            <a:r>
              <a:rPr b="0" lang="en-US" sz="2400" strike="noStrike" u="none">
                <a:solidFill>
                  <a:schemeClr val="dk1">
                    <a:lumMod val="85000"/>
                    <a:lumOff val="15000"/>
                  </a:schemeClr>
                </a:solidFill>
                <a:uFillTx/>
                <a:latin typeface="Calibri Light"/>
                <a:ea typeface="Calibri Light"/>
              </a:rPr>
              <a:t>Each of you should complete the group contract sheet and refer back to it as needed throughout the term. We encourage you to exchange contact information (university email, cell phone numbers etc…) </a:t>
            </a:r>
            <a:endParaRPr b="0" lang="en-US" sz="2400" strike="noStrike" u="none">
              <a:solidFill>
                <a:schemeClr val="dk1">
                  <a:lumMod val="85000"/>
                  <a:lumOff val="15000"/>
                </a:schemeClr>
              </a:solidFill>
              <a:uFillTx/>
              <a:latin typeface="Calibri Light"/>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7858440" y="1397160"/>
            <a:ext cx="3895920" cy="4777920"/>
          </a:xfrm>
          <a:prstGeom prst="rect">
            <a:avLst/>
          </a:prstGeom>
          <a:noFill/>
          <a:ln w="0">
            <a:noFill/>
          </a:ln>
        </p:spPr>
        <p:txBody>
          <a:bodyPr lIns="91440" rIns="91440" tIns="45720" bIns="45720" anchor="b">
            <a:normAutofit fontScale="92500" lnSpcReduction="19999"/>
          </a:bodyPr>
          <a:p>
            <a:pPr indent="0" algn="ctr" defTabSz="914400">
              <a:lnSpc>
                <a:spcPct val="85000"/>
              </a:lnSpc>
              <a:buNone/>
            </a:pPr>
            <a:r>
              <a:rPr b="0" lang="en-US" sz="6000" spc="-119" strike="noStrike" u="none">
                <a:solidFill>
                  <a:srgbClr val="ffffff"/>
                </a:solidFill>
                <a:uFillTx/>
                <a:latin typeface="Calibri Light"/>
              </a:rPr>
              <a:t>Due Next Week:</a:t>
            </a:r>
            <a:br>
              <a:rPr sz="6000"/>
            </a:br>
            <a:br>
              <a:rPr sz="6000"/>
            </a:br>
            <a:r>
              <a:rPr b="0" lang="en-US" sz="6000" spc="-119" strike="noStrike" u="none">
                <a:solidFill>
                  <a:srgbClr val="ffffff"/>
                </a:solidFill>
                <a:uFillTx/>
                <a:latin typeface="Calibri Light"/>
              </a:rPr>
              <a:t> Pre-Lab </a:t>
            </a:r>
            <a:br>
              <a:rPr sz="6000"/>
            </a:br>
            <a:r>
              <a:rPr b="0" lang="en-US" sz="6000" spc="-119" strike="noStrike" u="none">
                <a:solidFill>
                  <a:srgbClr val="ffffff"/>
                </a:solidFill>
                <a:uFillTx/>
                <a:latin typeface="Calibri Light"/>
              </a:rPr>
              <a:t>Individual Experimental Design Outline</a:t>
            </a:r>
            <a:endParaRPr b="0" lang="en-US" sz="6000" strike="noStrike" u="none">
              <a:solidFill>
                <a:schemeClr val="dk1"/>
              </a:solidFill>
              <a:uFillTx/>
              <a:latin typeface="Calibri Light"/>
            </a:endParaRPr>
          </a:p>
        </p:txBody>
      </p:sp>
      <p:graphicFrame>
        <p:nvGraphicFramePr>
          <p:cNvPr id="1" name="Diagram1"/>
          <p:cNvGraphicFramePr/>
          <p:nvPr>
            <p:extLst>
              <p:ext uri="{D42A27DB-BD31-4B8C-83A1-F6EECF244321}">
                <p14:modId xmlns:p14="http://schemas.microsoft.com/office/powerpoint/2010/main" val="4036191642"/>
              </p:ext>
            </p:extLst>
          </p:nvPr>
        </p:nvGraphicFramePr>
        <p:xfrm>
          <a:off x="762120" y="740880"/>
          <a:ext cx="6095520" cy="45716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6" name="TextBox 3"/>
          <p:cNvSpPr/>
          <p:nvPr/>
        </p:nvSpPr>
        <p:spPr>
          <a:xfrm>
            <a:off x="762120" y="5974200"/>
            <a:ext cx="6287760" cy="914040"/>
          </a:xfrm>
          <a:prstGeom prst="rect">
            <a:avLst/>
          </a:prstGeom>
          <a:noFill/>
          <a:ln w="0">
            <a:noFill/>
          </a:ln>
        </p:spPr>
        <p:style>
          <a:lnRef idx="0"/>
          <a:fillRef idx="0"/>
          <a:effectRef idx="0"/>
          <a:fontRef idx="minor"/>
        </p:style>
        <p:txBody>
          <a:bodyPr anchor="t">
            <a:spAutoFit/>
          </a:bodyPr>
          <a:p>
            <a:pPr defTabSz="457200">
              <a:lnSpc>
                <a:spcPct val="100000"/>
              </a:lnSpc>
            </a:pPr>
            <a:r>
              <a:rPr b="0" lang="en-US" sz="1800" strike="noStrike" u="none">
                <a:solidFill>
                  <a:schemeClr val="dk1"/>
                </a:solidFill>
                <a:uFillTx/>
                <a:latin typeface="Calibri Light"/>
              </a:rPr>
              <a:t>*While we typically follow the 30% TurnItIn score cut-off, the similarity % for this assignment will be very high and that is OK!</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7858440" y="1397160"/>
            <a:ext cx="3895920" cy="4777920"/>
          </a:xfrm>
          <a:prstGeom prst="rect">
            <a:avLst/>
          </a:prstGeom>
          <a:noFill/>
          <a:ln w="0">
            <a:noFill/>
          </a:ln>
        </p:spPr>
        <p:txBody>
          <a:bodyPr lIns="91440" rIns="91440" tIns="45720" bIns="45720" anchor="b">
            <a:normAutofit fontScale="92500" lnSpcReduction="19999"/>
          </a:bodyPr>
          <a:p>
            <a:pPr indent="0" algn="ctr" defTabSz="914400">
              <a:lnSpc>
                <a:spcPct val="85000"/>
              </a:lnSpc>
              <a:buNone/>
            </a:pPr>
            <a:r>
              <a:rPr b="0" lang="en-US" sz="6000" spc="-119" strike="noStrike" u="none">
                <a:solidFill>
                  <a:srgbClr val="ffffff"/>
                </a:solidFill>
                <a:uFillTx/>
                <a:latin typeface="Calibri Light"/>
              </a:rPr>
              <a:t>Due Next Week:</a:t>
            </a:r>
            <a:br>
              <a:rPr sz="6000"/>
            </a:br>
            <a:br>
              <a:rPr sz="6000"/>
            </a:br>
            <a:r>
              <a:rPr b="0" lang="en-US" sz="6000" spc="-119" strike="noStrike" u="none">
                <a:solidFill>
                  <a:srgbClr val="ffffff"/>
                </a:solidFill>
                <a:uFillTx/>
                <a:latin typeface="Calibri Light"/>
              </a:rPr>
              <a:t> Individual Figure Facts </a:t>
            </a:r>
            <a:br>
              <a:rPr sz="6000"/>
            </a:br>
            <a:r>
              <a:rPr b="0" lang="en-US" sz="6000" spc="-119" strike="noStrike" u="none">
                <a:solidFill>
                  <a:srgbClr val="ffffff"/>
                </a:solidFill>
                <a:uFillTx/>
                <a:latin typeface="Calibri Light"/>
              </a:rPr>
              <a:t>Assignment </a:t>
            </a:r>
            <a:endParaRPr b="0" lang="en-US" sz="6000" strike="noStrike" u="none">
              <a:solidFill>
                <a:schemeClr val="dk1"/>
              </a:solidFill>
              <a:uFillTx/>
              <a:latin typeface="Calibri Light"/>
            </a:endParaRPr>
          </a:p>
        </p:txBody>
      </p:sp>
      <p:graphicFrame>
        <p:nvGraphicFramePr>
          <p:cNvPr id="2" name="Diagram2"/>
          <p:cNvGraphicFramePr/>
          <p:nvPr>
            <p:extLst>
              <p:ext uri="{D42A27DB-BD31-4B8C-83A1-F6EECF244321}">
                <p14:modId xmlns:p14="http://schemas.microsoft.com/office/powerpoint/2010/main" val="3056161812"/>
              </p:ext>
            </p:extLst>
          </p:nvPr>
        </p:nvGraphicFramePr>
        <p:xfrm>
          <a:off x="762120" y="167760"/>
          <a:ext cx="6095520" cy="45716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8" name="TextBox 3"/>
          <p:cNvSpPr/>
          <p:nvPr/>
        </p:nvSpPr>
        <p:spPr>
          <a:xfrm>
            <a:off x="762120" y="4995360"/>
            <a:ext cx="6287760" cy="1987560"/>
          </a:xfrm>
          <a:prstGeom prst="rect">
            <a:avLst/>
          </a:prstGeom>
          <a:noFill/>
          <a:ln w="0">
            <a:noFill/>
          </a:ln>
        </p:spPr>
        <p:style>
          <a:lnRef idx="0"/>
          <a:fillRef idx="0"/>
          <a:effectRef idx="0"/>
          <a:fontRef idx="minor"/>
        </p:style>
        <p:txBody>
          <a:bodyPr anchor="t">
            <a:spAutoFit/>
          </a:bodyPr>
          <a:p>
            <a:pPr defTabSz="457200">
              <a:lnSpc>
                <a:spcPct val="100000"/>
              </a:lnSpc>
            </a:pPr>
            <a:r>
              <a:rPr b="0" lang="en-US" sz="1800" strike="noStrike" u="none">
                <a:solidFill>
                  <a:schemeClr val="dk1"/>
                </a:solidFill>
                <a:uFillTx/>
                <a:latin typeface="Calibri Light"/>
              </a:rPr>
              <a:t>*While we typically follow the 30% TurnItIn score cut-off, the similarity % for this assignment will be very high and that is OK!</a:t>
            </a:r>
            <a:endParaRPr b="0" lang="en-US" sz="1800" strike="noStrike" u="none">
              <a:solidFill>
                <a:srgbClr val="000000"/>
              </a:solidFill>
              <a:uFillTx/>
              <a:latin typeface="Arial"/>
            </a:endParaRPr>
          </a:p>
          <a:p>
            <a:pPr defTabSz="457200">
              <a:lnSpc>
                <a:spcPct val="100000"/>
              </a:lnSpc>
            </a:pPr>
            <a:endParaRPr b="0" lang="en-US" sz="1800" strike="noStrike" u="none">
              <a:solidFill>
                <a:srgbClr val="000000"/>
              </a:solidFill>
              <a:uFillTx/>
              <a:latin typeface="Arial"/>
            </a:endParaRPr>
          </a:p>
          <a:p>
            <a:pPr defTabSz="457200">
              <a:lnSpc>
                <a:spcPct val="100000"/>
              </a:lnSpc>
            </a:pPr>
            <a:r>
              <a:rPr b="0" i="1" lang="en-US" sz="1050" strike="noStrike" u="none">
                <a:solidFill>
                  <a:srgbClr val="2d3b45"/>
                </a:solidFill>
                <a:uFillTx/>
                <a:latin typeface="Calibri Light"/>
                <a:ea typeface="Calibri Light"/>
              </a:rPr>
              <a:t>Use of generative AI tools such as ChatGPT is restricted to the following uses: We expect you to read this article to practice scientific reading.  However, we know that scientific reading is challenging.  You can use AI to provide an overview of the article at an appropriate reading level.  If you use AI, you must cite it.  You may not use AI to generate assignment answers. </a:t>
            </a:r>
            <a:r>
              <a:rPr b="0" i="1" lang="en-US" sz="1050" strike="noStrike" u="none">
                <a:solidFill>
                  <a:schemeClr val="dk1"/>
                </a:solidFill>
                <a:uFillTx/>
                <a:latin typeface="Calibri Light"/>
                <a:ea typeface="Calibri Light"/>
              </a:rPr>
              <a:t>Ask your instructor/TA if you have any questions about this policy.</a:t>
            </a:r>
            <a:endParaRPr b="0" lang="en-US" sz="10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8173080" y="420120"/>
            <a:ext cx="3401280" cy="1001520"/>
          </a:xfrm>
          <a:prstGeom prst="rect">
            <a:avLst/>
          </a:prstGeom>
          <a:noFill/>
          <a:ln w="0">
            <a:noFill/>
          </a:ln>
        </p:spPr>
        <p:txBody>
          <a:bodyPr lIns="91440" rIns="91440" tIns="45720" bIns="45720" anchor="b">
            <a:normAutofit fontScale="77500" lnSpcReduction="19999"/>
          </a:bodyPr>
          <a:p>
            <a:pPr indent="0" defTabSz="914400">
              <a:lnSpc>
                <a:spcPct val="85000"/>
              </a:lnSpc>
              <a:buNone/>
            </a:pPr>
            <a:r>
              <a:rPr b="0" lang="en-US" sz="5400" spc="-119" strike="noStrike" u="none">
                <a:solidFill>
                  <a:srgbClr val="ffffff"/>
                </a:solidFill>
                <a:uFillTx/>
                <a:latin typeface="Calibri Light"/>
              </a:rPr>
              <a:t>Lab 2 Outline </a:t>
            </a:r>
            <a:endParaRPr b="0" lang="en-US" sz="5400" strike="noStrike" u="none">
              <a:solidFill>
                <a:schemeClr val="dk1"/>
              </a:solidFill>
              <a:uFillTx/>
              <a:latin typeface="Calibri Light"/>
            </a:endParaRPr>
          </a:p>
        </p:txBody>
      </p:sp>
      <p:graphicFrame>
        <p:nvGraphicFramePr>
          <p:cNvPr id="90" name="Table 9"/>
          <p:cNvGraphicFramePr/>
          <p:nvPr/>
        </p:nvGraphicFramePr>
        <p:xfrm>
          <a:off x="849960" y="849960"/>
          <a:ext cx="6052680" cy="4612680"/>
        </p:xfrm>
        <a:graphic>
          <a:graphicData uri="http://schemas.openxmlformats.org/drawingml/2006/table">
            <a:tbl>
              <a:tblPr/>
              <a:tblGrid>
                <a:gridCol w="4790880"/>
                <a:gridCol w="1261800"/>
              </a:tblGrid>
              <a:tr h="650160">
                <a:tc>
                  <a:txBody>
                    <a:bodyPr anchor="t">
                      <a:noAutofit/>
                    </a:bodyPr>
                    <a:p>
                      <a:pPr defTabSz="914400">
                        <a:lnSpc>
                          <a:spcPct val="100000"/>
                        </a:lnSpc>
                      </a:pPr>
                      <a:r>
                        <a:rPr b="1" lang="en-US" sz="2400" strike="noStrike" u="none">
                          <a:solidFill>
                            <a:schemeClr val="lt1"/>
                          </a:solidFill>
                          <a:uFillTx/>
                          <a:latin typeface="Calibri Light"/>
                        </a:rPr>
                        <a:t>Activity</a:t>
                      </a:r>
                      <a:endParaRPr b="0" lang="en-US" sz="2400" strike="noStrike" u="none">
                        <a:solidFill>
                          <a:srgbClr val="ffffff"/>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2400" strike="noStrike" u="none">
                          <a:solidFill>
                            <a:schemeClr val="lt1"/>
                          </a:solidFill>
                          <a:uFillTx/>
                          <a:latin typeface="Calibri Light"/>
                        </a:rPr>
                        <a:t>Time</a:t>
                      </a:r>
                      <a:endParaRPr b="0" lang="en-US" sz="2400" strike="noStrike" u="none">
                        <a:solidFill>
                          <a:srgbClr val="ffffff"/>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650160">
                <a:tc>
                  <a:txBody>
                    <a:bodyPr lIns="0" rIns="0" tIns="0" bIns="0" anchor="t">
                      <a:noAutofit/>
                    </a:bodyPr>
                    <a:p>
                      <a:pPr marL="69840" defTabSz="914400">
                        <a:lnSpc>
                          <a:spcPct val="113000"/>
                        </a:lnSpc>
                      </a:pPr>
                      <a:r>
                        <a:rPr b="0" lang="en-US" sz="2400" strike="noStrike" u="none">
                          <a:solidFill>
                            <a:schemeClr val="dk1"/>
                          </a:solidFill>
                          <a:uFillTx/>
                          <a:latin typeface="Calibri Light"/>
                        </a:rPr>
                        <a:t>Lab introduction and logistics</a:t>
                      </a:r>
                      <a:endParaRPr b="0" lang="en-US" sz="24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0" rIns="0" tIns="0" bIns="0" anchor="t">
                      <a:noAutofit/>
                    </a:bodyPr>
                    <a:p>
                      <a:pPr marL="66600" defTabSz="914400">
                        <a:lnSpc>
                          <a:spcPct val="113000"/>
                        </a:lnSpc>
                      </a:pPr>
                      <a:r>
                        <a:rPr b="0" lang="en-US" sz="2400" strike="noStrike" u="none">
                          <a:solidFill>
                            <a:schemeClr val="dk1"/>
                          </a:solidFill>
                          <a:uFillTx/>
                          <a:latin typeface="Calibri Light"/>
                        </a:rPr>
                        <a:t>20 min</a:t>
                      </a:r>
                      <a:endParaRPr b="0" lang="en-US" sz="24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646920">
                <a:tc>
                  <a:txBody>
                    <a:bodyPr lIns="0" rIns="0" tIns="0" bIns="0" anchor="t">
                      <a:noAutofit/>
                    </a:bodyPr>
                    <a:p>
                      <a:pPr marL="69840" defTabSz="914400">
                        <a:lnSpc>
                          <a:spcPct val="113000"/>
                        </a:lnSpc>
                      </a:pPr>
                      <a:r>
                        <a:rPr b="1" lang="en-US" sz="2400" strike="noStrike" u="none">
                          <a:solidFill>
                            <a:schemeClr val="dk1"/>
                          </a:solidFill>
                          <a:uFillTx/>
                          <a:latin typeface="Calibri Light"/>
                        </a:rPr>
                        <a:t>Part 1: </a:t>
                      </a:r>
                      <a:r>
                        <a:rPr b="0" lang="en-US" sz="2400" strike="noStrike" u="none">
                          <a:solidFill>
                            <a:schemeClr val="dk1"/>
                          </a:solidFill>
                          <a:uFillTx/>
                          <a:latin typeface="Calibri Light"/>
                        </a:rPr>
                        <a:t>Surveying Gastropods</a:t>
                      </a:r>
                      <a:endParaRPr b="0" lang="en-US" sz="24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0" rIns="0" tIns="0" bIns="0" anchor="t">
                      <a:noAutofit/>
                    </a:bodyPr>
                    <a:p>
                      <a:pPr marL="66600" defTabSz="914400">
                        <a:lnSpc>
                          <a:spcPct val="112000"/>
                        </a:lnSpc>
                      </a:pPr>
                      <a:r>
                        <a:rPr b="0" lang="en-US" sz="2400" strike="noStrike" u="none">
                          <a:solidFill>
                            <a:schemeClr val="dk1"/>
                          </a:solidFill>
                          <a:uFillTx/>
                          <a:latin typeface="Calibri Light"/>
                        </a:rPr>
                        <a:t>30 min</a:t>
                      </a:r>
                      <a:endParaRPr b="0" lang="en-US" sz="24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888120">
                <a:tc>
                  <a:txBody>
                    <a:bodyPr lIns="0" rIns="0" tIns="0" bIns="0" anchor="t">
                      <a:noAutofit/>
                    </a:bodyPr>
                    <a:p>
                      <a:pPr marL="69840" defTabSz="914400">
                        <a:lnSpc>
                          <a:spcPct val="113000"/>
                        </a:lnSpc>
                      </a:pPr>
                      <a:r>
                        <a:rPr b="1" lang="en-US" sz="2400" strike="noStrike" u="none">
                          <a:solidFill>
                            <a:schemeClr val="dk1"/>
                          </a:solidFill>
                          <a:uFillTx/>
                          <a:latin typeface="Calibri Light"/>
                        </a:rPr>
                        <a:t>Part 2: </a:t>
                      </a:r>
                      <a:r>
                        <a:rPr b="0" lang="en-US" sz="2400" strike="noStrike" u="none">
                          <a:solidFill>
                            <a:schemeClr val="dk1"/>
                          </a:solidFill>
                          <a:uFillTx/>
                          <a:latin typeface="Calibri Light"/>
                        </a:rPr>
                        <a:t>Pipetting Practice</a:t>
                      </a:r>
                      <a:endParaRPr b="0" lang="en-US" sz="24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lIns="0" rIns="0" tIns="0" bIns="0" anchor="t">
                      <a:noAutofit/>
                    </a:bodyPr>
                    <a:p>
                      <a:pPr marL="66600" defTabSz="914400">
                        <a:lnSpc>
                          <a:spcPct val="112000"/>
                        </a:lnSpc>
                      </a:pPr>
                      <a:r>
                        <a:rPr b="0" lang="en-US" sz="2400" strike="noStrike" u="none">
                          <a:solidFill>
                            <a:schemeClr val="dk1"/>
                          </a:solidFill>
                          <a:uFillTx/>
                          <a:latin typeface="Calibri Light"/>
                        </a:rPr>
                        <a:t>35 min</a:t>
                      </a:r>
                      <a:endParaRPr b="0" lang="en-US" sz="24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975600">
                <a:tc>
                  <a:txBody>
                    <a:bodyPr lIns="0" rIns="0" tIns="0" bIns="0" anchor="t">
                      <a:noAutofit/>
                    </a:bodyPr>
                    <a:p>
                      <a:pPr marL="69840" defTabSz="914400">
                        <a:lnSpc>
                          <a:spcPct val="98000"/>
                        </a:lnSpc>
                      </a:pPr>
                      <a:r>
                        <a:rPr b="1" lang="en-US" sz="2400" strike="noStrike" u="none">
                          <a:solidFill>
                            <a:schemeClr val="dk1"/>
                          </a:solidFill>
                          <a:uFillTx/>
                          <a:latin typeface="Calibri Light"/>
                        </a:rPr>
                        <a:t>Part 3: </a:t>
                      </a:r>
                      <a:r>
                        <a:rPr b="0" lang="en-US" sz="2400" strike="noStrike" u="none">
                          <a:solidFill>
                            <a:schemeClr val="dk1"/>
                          </a:solidFill>
                          <a:uFillTx/>
                          <a:latin typeface="Calibri Light"/>
                        </a:rPr>
                        <a:t>Experimental Studies with Nematodes</a:t>
                      </a:r>
                      <a:endParaRPr b="0" lang="en-US" sz="24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lIns="0" rIns="0" tIns="0" bIns="0" anchor="t">
                      <a:noAutofit/>
                    </a:bodyPr>
                    <a:p>
                      <a:pPr marL="66600" defTabSz="914400">
                        <a:lnSpc>
                          <a:spcPct val="113000"/>
                        </a:lnSpc>
                      </a:pPr>
                      <a:r>
                        <a:rPr b="0" lang="en-US" sz="2400" strike="noStrike" u="none">
                          <a:solidFill>
                            <a:schemeClr val="dk1"/>
                          </a:solidFill>
                          <a:uFillTx/>
                          <a:latin typeface="Calibri Light"/>
                        </a:rPr>
                        <a:t>60 min</a:t>
                      </a:r>
                      <a:endParaRPr b="0" lang="en-US" sz="24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650160">
                <a:tc>
                  <a:txBody>
                    <a:bodyPr anchor="t">
                      <a:noAutofit/>
                    </a:bodyPr>
                    <a:p>
                      <a:pPr defTabSz="914400">
                        <a:lnSpc>
                          <a:spcPct val="100000"/>
                        </a:lnSpc>
                      </a:pPr>
                      <a:r>
                        <a:rPr b="1" lang="en-US" sz="2400" strike="noStrike" u="none">
                          <a:solidFill>
                            <a:schemeClr val="dk1"/>
                          </a:solidFill>
                          <a:uFillTx/>
                          <a:latin typeface="Calibri Light"/>
                        </a:rPr>
                        <a:t>Part 4:</a:t>
                      </a:r>
                      <a:r>
                        <a:rPr b="0" lang="en-US" sz="2400" strike="noStrike" u="none">
                          <a:solidFill>
                            <a:schemeClr val="dk1"/>
                          </a:solidFill>
                          <a:uFillTx/>
                          <a:latin typeface="Calibri Light"/>
                        </a:rPr>
                        <a:t> Group Experimental Design </a:t>
                      </a:r>
                      <a:endParaRPr b="0" lang="en-US" sz="2400" strike="noStrike" u="none">
                        <a:solidFill>
                          <a:srgbClr val="000000"/>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2400" strike="noStrike" u="none">
                          <a:solidFill>
                            <a:schemeClr val="dk1"/>
                          </a:solidFill>
                          <a:uFillTx/>
                          <a:latin typeface="Calibri Light"/>
                        </a:rPr>
                        <a:t>35 min</a:t>
                      </a:r>
                      <a:endParaRPr b="0" lang="en-US" sz="2400" strike="noStrike" u="none">
                        <a:solidFill>
                          <a:srgbClr val="000000"/>
                        </a:solidFill>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8261280" y="542160"/>
            <a:ext cx="3382920" cy="1919880"/>
          </a:xfrm>
          <a:prstGeom prst="rect">
            <a:avLst/>
          </a:prstGeom>
          <a:noFill/>
          <a:ln w="0">
            <a:noFill/>
          </a:ln>
        </p:spPr>
        <p:txBody>
          <a:bodyPr lIns="91440" rIns="91440" tIns="45720" bIns="45720" anchor="b">
            <a:normAutofit/>
          </a:bodyPr>
          <a:p>
            <a:pPr indent="0" defTabSz="914400">
              <a:lnSpc>
                <a:spcPct val="85000"/>
              </a:lnSpc>
              <a:buNone/>
            </a:pPr>
            <a:r>
              <a:rPr b="0" lang="en-US" sz="4000" spc="-119" strike="noStrike" u="none">
                <a:solidFill>
                  <a:srgbClr val="ffffff"/>
                </a:solidFill>
                <a:uFillTx/>
                <a:latin typeface="Calibri Light"/>
              </a:rPr>
              <a:t>Lab 2 Objectives:</a:t>
            </a:r>
            <a:endParaRPr b="0" lang="en-US" sz="4000" strike="noStrike" u="none">
              <a:solidFill>
                <a:schemeClr val="dk1"/>
              </a:solidFill>
              <a:uFillTx/>
              <a:latin typeface="Calibri Light"/>
            </a:endParaRPr>
          </a:p>
        </p:txBody>
      </p:sp>
      <p:graphicFrame>
        <p:nvGraphicFramePr>
          <p:cNvPr id="3" name="Diagram3"/>
          <p:cNvGraphicFramePr/>
          <p:nvPr>
            <p:extLst>
              <p:ext uri="{D42A27DB-BD31-4B8C-83A1-F6EECF244321}">
                <p14:modId xmlns:p14="http://schemas.microsoft.com/office/powerpoint/2010/main" val="133029921"/>
              </p:ext>
            </p:extLst>
          </p:nvPr>
        </p:nvGraphicFramePr>
        <p:xfrm>
          <a:off x="800280" y="545040"/>
          <a:ext cx="6230880" cy="5767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2" name=""/>
          <p:cNvSpPr/>
          <p:nvPr/>
        </p:nvSpPr>
        <p:spPr>
          <a:xfrm>
            <a:off x="719280" y="4104000"/>
            <a:ext cx="6485040" cy="1134720"/>
          </a:xfrm>
          <a:prstGeom prst="rect">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8261280" y="542160"/>
            <a:ext cx="3382920" cy="1919880"/>
          </a:xfrm>
          <a:prstGeom prst="rect">
            <a:avLst/>
          </a:prstGeom>
          <a:noFill/>
          <a:ln w="0">
            <a:noFill/>
          </a:ln>
        </p:spPr>
        <p:txBody>
          <a:bodyPr lIns="91440" rIns="91440" tIns="45720" bIns="45720" anchor="b">
            <a:noAutofit/>
          </a:bodyPr>
          <a:p>
            <a:pPr indent="0" defTabSz="914400">
              <a:lnSpc>
                <a:spcPct val="85000"/>
              </a:lnSpc>
              <a:buNone/>
            </a:pPr>
            <a:r>
              <a:rPr b="0" lang="en-US" sz="4000" spc="-119" strike="noStrike" u="none">
                <a:solidFill>
                  <a:srgbClr val="ffffff"/>
                </a:solidFill>
                <a:uFillTx/>
                <a:latin typeface="Calibri Light"/>
              </a:rPr>
              <a:t>Part 1: Introduction to Surveying Gastropods</a:t>
            </a:r>
            <a:endParaRPr b="0" lang="en-US" sz="4000" strike="noStrike" u="none">
              <a:solidFill>
                <a:schemeClr val="dk1"/>
              </a:solidFill>
              <a:uFillTx/>
              <a:latin typeface="Calibri Light"/>
            </a:endParaRPr>
          </a:p>
        </p:txBody>
      </p:sp>
      <p:sp>
        <p:nvSpPr>
          <p:cNvPr id="94" name="PlaceHolder 2"/>
          <p:cNvSpPr>
            <a:spLocks noGrp="1"/>
          </p:cNvSpPr>
          <p:nvPr>
            <p:ph/>
          </p:nvPr>
        </p:nvSpPr>
        <p:spPr>
          <a:xfrm>
            <a:off x="762120" y="762120"/>
            <a:ext cx="6095520" cy="4571640"/>
          </a:xfrm>
          <a:prstGeom prst="rect">
            <a:avLst/>
          </a:prstGeom>
          <a:noFill/>
          <a:ln w="0">
            <a:noFill/>
          </a:ln>
        </p:spPr>
        <p:txBody>
          <a:bodyPr lIns="91440" rIns="91440" tIns="45720" bIns="45720" anchor="t">
            <a:normAutofit fontScale="92500" lnSpcReduction="9999"/>
          </a:bodyPr>
          <a:p>
            <a:pPr marL="91440" indent="-91440" defTabSz="914400">
              <a:lnSpc>
                <a:spcPct val="85000"/>
              </a:lnSpc>
              <a:spcBef>
                <a:spcPts val="1301"/>
              </a:spcBef>
              <a:buClr>
                <a:srgbClr val="262626"/>
              </a:buClr>
              <a:buFont typeface="Arial"/>
              <a:buChar char="•"/>
            </a:pPr>
            <a:r>
              <a:rPr b="0" lang="en-US" sz="3200" strike="noStrike" u="none">
                <a:solidFill>
                  <a:schemeClr val="dk1">
                    <a:lumMod val="85000"/>
                    <a:lumOff val="15000"/>
                  </a:schemeClr>
                </a:solidFill>
                <a:uFillTx/>
                <a:latin typeface="Calibri Light"/>
              </a:rPr>
              <a:t>Gastropods are a diverse class (60,000 known species) of mollusks that include snails, slugs and limpets. </a:t>
            </a:r>
            <a:endParaRPr b="0" lang="en-US" sz="32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3200" strike="noStrike" u="none">
                <a:solidFill>
                  <a:schemeClr val="dk1">
                    <a:lumMod val="85000"/>
                    <a:lumOff val="15000"/>
                  </a:schemeClr>
                </a:solidFill>
                <a:uFillTx/>
                <a:latin typeface="Calibri Light"/>
              </a:rPr>
              <a:t>Found in various environments including terrestrial, freshwater, and marine habitats. </a:t>
            </a:r>
            <a:endParaRPr b="0" lang="en-US" sz="32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3200" strike="noStrike" u="none">
                <a:solidFill>
                  <a:schemeClr val="dk1">
                    <a:lumMod val="85000"/>
                    <a:lumOff val="15000"/>
                  </a:schemeClr>
                </a:solidFill>
                <a:uFillTx/>
                <a:latin typeface="Calibri Light"/>
              </a:rPr>
              <a:t>Ecological role: herbivores, detritovores, and prey for other animals. </a:t>
            </a:r>
            <a:endParaRPr b="0" lang="en-US" sz="3200" strike="noStrike" u="none">
              <a:solidFill>
                <a:schemeClr val="dk1">
                  <a:lumMod val="85000"/>
                  <a:lumOff val="15000"/>
                </a:schemeClr>
              </a:solidFill>
              <a:uFillTx/>
              <a:latin typeface="Calibri Light"/>
            </a:endParaRPr>
          </a:p>
        </p:txBody>
      </p:sp>
      <p:pic>
        <p:nvPicPr>
          <p:cNvPr id="95" name="Picture 7" descr="Banana slug, facts and photos"/>
          <p:cNvPicPr/>
          <p:nvPr/>
        </p:nvPicPr>
        <p:blipFill>
          <a:blip r:embed="rId1"/>
          <a:stretch/>
        </p:blipFill>
        <p:spPr>
          <a:xfrm>
            <a:off x="8456760" y="2878920"/>
            <a:ext cx="2466720" cy="18475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657360" y="499680"/>
            <a:ext cx="10772280" cy="1657800"/>
          </a:xfrm>
          <a:prstGeom prst="rect">
            <a:avLst/>
          </a:prstGeom>
          <a:noFill/>
          <a:ln w="0">
            <a:noFill/>
          </a:ln>
        </p:spPr>
        <p:txBody>
          <a:bodyPr lIns="91440" rIns="91440" tIns="45720" bIns="45720" anchor="ctr">
            <a:normAutofit/>
          </a:bodyPr>
          <a:p>
            <a:pPr indent="0" defTabSz="914400">
              <a:lnSpc>
                <a:spcPct val="85000"/>
              </a:lnSpc>
              <a:buNone/>
            </a:pPr>
            <a:r>
              <a:rPr b="0" lang="en-US" sz="4800" spc="-119" strike="noStrike" u="none">
                <a:solidFill>
                  <a:schemeClr val="accent1"/>
                </a:solidFill>
                <a:uFillTx/>
                <a:latin typeface="Calibri Light"/>
              </a:rPr>
              <a:t>Part 1: Introduction to Surveying Gastropods</a:t>
            </a:r>
            <a:endParaRPr b="0" lang="en-US" sz="4800" strike="noStrike" u="none">
              <a:solidFill>
                <a:schemeClr val="dk1"/>
              </a:solidFill>
              <a:uFillTx/>
              <a:latin typeface="Calibri Light"/>
            </a:endParaRPr>
          </a:p>
        </p:txBody>
      </p:sp>
      <p:sp>
        <p:nvSpPr>
          <p:cNvPr id="97" name="PlaceHolder 2"/>
          <p:cNvSpPr>
            <a:spLocks noGrp="1"/>
          </p:cNvSpPr>
          <p:nvPr>
            <p:ph/>
          </p:nvPr>
        </p:nvSpPr>
        <p:spPr>
          <a:xfrm>
            <a:off x="657720" y="2059200"/>
            <a:ext cx="6829200" cy="3718080"/>
          </a:xfrm>
          <a:prstGeom prst="rect">
            <a:avLst/>
          </a:prstGeom>
          <a:noFill/>
          <a:ln w="0">
            <a:noFill/>
          </a:ln>
        </p:spPr>
        <p:txBody>
          <a:bodyPr lIns="91440" rIns="91440" tIns="45720" bIns="45720" anchor="t">
            <a:normAutofit/>
          </a:bodyPr>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For your term project, you will be conducting a survey of nematodes associated with local terrestrial gastropods (land-dwelling slugs and snails) </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Today we will show you how to find them and collect them</a:t>
            </a:r>
            <a:endParaRPr b="0" lang="en-US" sz="2400" strike="noStrike" u="none">
              <a:solidFill>
                <a:schemeClr val="dk1">
                  <a:lumMod val="85000"/>
                  <a:lumOff val="15000"/>
                </a:schemeClr>
              </a:solidFill>
              <a:uFillTx/>
              <a:latin typeface="Calibri Light"/>
            </a:endParaRPr>
          </a:p>
          <a:p>
            <a:pPr marL="91440" indent="-91440" defTabSz="914400">
              <a:lnSpc>
                <a:spcPct val="85000"/>
              </a:lnSpc>
              <a:spcBef>
                <a:spcPts val="1301"/>
              </a:spcBef>
              <a:buClr>
                <a:srgbClr val="262626"/>
              </a:buClr>
              <a:buFont typeface="Arial"/>
              <a:buChar char="•"/>
            </a:pPr>
            <a:r>
              <a:rPr b="0" lang="en-US" sz="2400" strike="noStrike" u="none">
                <a:solidFill>
                  <a:schemeClr val="dk1">
                    <a:lumMod val="85000"/>
                    <a:lumOff val="15000"/>
                  </a:schemeClr>
                </a:solidFill>
                <a:uFillTx/>
                <a:latin typeface="Calibri Light"/>
              </a:rPr>
              <a:t>To find snails/slugs you may need to turn over rocks, logs, or tree bark or lift up irrigation box lids </a:t>
            </a:r>
            <a:endParaRPr b="0" lang="en-US" sz="2400" strike="noStrike" u="none">
              <a:solidFill>
                <a:schemeClr val="dk1">
                  <a:lumMod val="85000"/>
                  <a:lumOff val="15000"/>
                </a:schemeClr>
              </a:solidFill>
              <a:uFillTx/>
              <a:latin typeface="Calibri Light"/>
            </a:endParaRPr>
          </a:p>
          <a:p>
            <a:pPr indent="0" defTabSz="914400">
              <a:lnSpc>
                <a:spcPct val="85000"/>
              </a:lnSpc>
              <a:spcBef>
                <a:spcPts val="1301"/>
              </a:spcBef>
              <a:buNone/>
            </a:pPr>
            <a:endParaRPr b="0" lang="en-US" sz="2400" strike="noStrike" u="none">
              <a:solidFill>
                <a:schemeClr val="dk1">
                  <a:lumMod val="85000"/>
                  <a:lumOff val="15000"/>
                </a:schemeClr>
              </a:solidFill>
              <a:uFillTx/>
              <a:latin typeface="Calibri Light"/>
            </a:endParaRPr>
          </a:p>
          <a:p>
            <a:pPr indent="0" defTabSz="914400">
              <a:lnSpc>
                <a:spcPct val="85000"/>
              </a:lnSpc>
              <a:spcBef>
                <a:spcPts val="1301"/>
              </a:spcBef>
              <a:buNone/>
              <a:tabLst>
                <a:tab algn="l" pos="0"/>
              </a:tabLst>
            </a:pPr>
            <a:endParaRPr b="0" lang="en-US" sz="2400" strike="noStrike" u="none">
              <a:solidFill>
                <a:schemeClr val="dk1">
                  <a:lumMod val="85000"/>
                  <a:lumOff val="15000"/>
                </a:schemeClr>
              </a:solidFill>
              <a:uFillTx/>
              <a:latin typeface="Calibri Light"/>
            </a:endParaRPr>
          </a:p>
        </p:txBody>
      </p:sp>
      <p:pic>
        <p:nvPicPr>
          <p:cNvPr id="98" name="Picture 3" descr="Irrigation Valve Box Lid Branding Iron - BrandNew Industries"/>
          <p:cNvPicPr/>
          <p:nvPr/>
        </p:nvPicPr>
        <p:blipFill>
          <a:blip r:embed="rId1"/>
          <a:stretch/>
        </p:blipFill>
        <p:spPr>
          <a:xfrm>
            <a:off x="8362800" y="2058840"/>
            <a:ext cx="2742840" cy="2740320"/>
          </a:xfrm>
          <a:prstGeom prst="rect">
            <a:avLst/>
          </a:prstGeom>
          <a:ln w="0">
            <a:noFill/>
          </a:ln>
        </p:spPr>
      </p:pic>
      <p:pic>
        <p:nvPicPr>
          <p:cNvPr id="99" name="Picture 4" descr="Slugs I find sleeping under rocks in the garden. 🧡 : r/gardening"/>
          <p:cNvPicPr/>
          <p:nvPr/>
        </p:nvPicPr>
        <p:blipFill>
          <a:blip r:embed="rId2"/>
          <a:stretch/>
        </p:blipFill>
        <p:spPr>
          <a:xfrm>
            <a:off x="8362800" y="5019840"/>
            <a:ext cx="2742840" cy="13330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Metropolitan">
  <a:themeElements>
    <a:clrScheme name="Custom 2">
      <a:dk1>
        <a:srgbClr val="000000"/>
      </a:dk1>
      <a:lt1>
        <a:srgbClr val="ffffff"/>
      </a:lt1>
      <a:dk2>
        <a:srgbClr val="444d26"/>
      </a:dk2>
      <a:lt2>
        <a:srgbClr val="fefac9"/>
      </a:lt2>
      <a:accent1>
        <a:srgbClr val="899679"/>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0.xml><?xml version="1.0" encoding="utf-8"?>
<a:theme xmlns:a="http://schemas.openxmlformats.org/drawingml/2006/main" xmlns:r="http://schemas.openxmlformats.org/officeDocument/2006/relationships" name="Metropolitan">
  <a:themeElements>
    <a:clrScheme name="Custom 2">
      <a:dk1>
        <a:srgbClr val="000000"/>
      </a:dk1>
      <a:lt1>
        <a:srgbClr val="ffffff"/>
      </a:lt1>
      <a:dk2>
        <a:srgbClr val="444d26"/>
      </a:dk2>
      <a:lt2>
        <a:srgbClr val="fefac9"/>
      </a:lt2>
      <a:accent1>
        <a:srgbClr val="899679"/>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1.xml><?xml version="1.0" encoding="utf-8"?>
<a:theme xmlns:a="http://schemas.openxmlformats.org/drawingml/2006/main" xmlns:r="http://schemas.openxmlformats.org/officeDocument/2006/relationships" name="Metropolitan">
  <a:themeElements>
    <a:clrScheme name="Custom 2">
      <a:dk1>
        <a:srgbClr val="000000"/>
      </a:dk1>
      <a:lt1>
        <a:srgbClr val="ffffff"/>
      </a:lt1>
      <a:dk2>
        <a:srgbClr val="444d26"/>
      </a:dk2>
      <a:lt2>
        <a:srgbClr val="fefac9"/>
      </a:lt2>
      <a:accent1>
        <a:srgbClr val="899679"/>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Metropolitan">
  <a:themeElements>
    <a:clrScheme name="Custom 2">
      <a:dk1>
        <a:srgbClr val="000000"/>
      </a:dk1>
      <a:lt1>
        <a:srgbClr val="ffffff"/>
      </a:lt1>
      <a:dk2>
        <a:srgbClr val="444d26"/>
      </a:dk2>
      <a:lt2>
        <a:srgbClr val="fefac9"/>
      </a:lt2>
      <a:accent1>
        <a:srgbClr val="899679"/>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3.xml><?xml version="1.0" encoding="utf-8"?>
<a:theme xmlns:a="http://schemas.openxmlformats.org/drawingml/2006/main" xmlns:r="http://schemas.openxmlformats.org/officeDocument/2006/relationships" name="Metropolitan">
  <a:themeElements>
    <a:clrScheme name="Custom 2">
      <a:dk1>
        <a:srgbClr val="000000"/>
      </a:dk1>
      <a:lt1>
        <a:srgbClr val="ffffff"/>
      </a:lt1>
      <a:dk2>
        <a:srgbClr val="444d26"/>
      </a:dk2>
      <a:lt2>
        <a:srgbClr val="fefac9"/>
      </a:lt2>
      <a:accent1>
        <a:srgbClr val="899679"/>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4.xml><?xml version="1.0" encoding="utf-8"?>
<a:theme xmlns:a="http://schemas.openxmlformats.org/drawingml/2006/main" xmlns:r="http://schemas.openxmlformats.org/officeDocument/2006/relationships" name="Metropolitan">
  <a:themeElements>
    <a:clrScheme name="Custom 2">
      <a:dk1>
        <a:srgbClr val="000000"/>
      </a:dk1>
      <a:lt1>
        <a:srgbClr val="ffffff"/>
      </a:lt1>
      <a:dk2>
        <a:srgbClr val="444d26"/>
      </a:dk2>
      <a:lt2>
        <a:srgbClr val="fefac9"/>
      </a:lt2>
      <a:accent1>
        <a:srgbClr val="899679"/>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5.xml><?xml version="1.0" encoding="utf-8"?>
<a:theme xmlns:a="http://schemas.openxmlformats.org/drawingml/2006/main" xmlns:r="http://schemas.openxmlformats.org/officeDocument/2006/relationships" name="Metropolitan">
  <a:themeElements>
    <a:clrScheme name="Custom 2">
      <a:dk1>
        <a:srgbClr val="000000"/>
      </a:dk1>
      <a:lt1>
        <a:srgbClr val="ffffff"/>
      </a:lt1>
      <a:dk2>
        <a:srgbClr val="444d26"/>
      </a:dk2>
      <a:lt2>
        <a:srgbClr val="fefac9"/>
      </a:lt2>
      <a:accent1>
        <a:srgbClr val="899679"/>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6.xml><?xml version="1.0" encoding="utf-8"?>
<a:theme xmlns:a="http://schemas.openxmlformats.org/drawingml/2006/main" xmlns:r="http://schemas.openxmlformats.org/officeDocument/2006/relationships" name="Metropolitan">
  <a:themeElements>
    <a:clrScheme name="Custom 2">
      <a:dk1>
        <a:srgbClr val="000000"/>
      </a:dk1>
      <a:lt1>
        <a:srgbClr val="ffffff"/>
      </a:lt1>
      <a:dk2>
        <a:srgbClr val="444d26"/>
      </a:dk2>
      <a:lt2>
        <a:srgbClr val="fefac9"/>
      </a:lt2>
      <a:accent1>
        <a:srgbClr val="899679"/>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7.xml><?xml version="1.0" encoding="utf-8"?>
<a:theme xmlns:a="http://schemas.openxmlformats.org/drawingml/2006/main" xmlns:r="http://schemas.openxmlformats.org/officeDocument/2006/relationships" name="Metropolitan">
  <a:themeElements>
    <a:clrScheme name="Custom 2">
      <a:dk1>
        <a:srgbClr val="000000"/>
      </a:dk1>
      <a:lt1>
        <a:srgbClr val="ffffff"/>
      </a:lt1>
      <a:dk2>
        <a:srgbClr val="444d26"/>
      </a:dk2>
      <a:lt2>
        <a:srgbClr val="fefac9"/>
      </a:lt2>
      <a:accent1>
        <a:srgbClr val="899679"/>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8.xml><?xml version="1.0" encoding="utf-8"?>
<a:theme xmlns:a="http://schemas.openxmlformats.org/drawingml/2006/main" xmlns:r="http://schemas.openxmlformats.org/officeDocument/2006/relationships" name="Metropolitan">
  <a:themeElements>
    <a:clrScheme name="Custom 2">
      <a:dk1>
        <a:srgbClr val="000000"/>
      </a:dk1>
      <a:lt1>
        <a:srgbClr val="ffffff"/>
      </a:lt1>
      <a:dk2>
        <a:srgbClr val="444d26"/>
      </a:dk2>
      <a:lt2>
        <a:srgbClr val="fefac9"/>
      </a:lt2>
      <a:accent1>
        <a:srgbClr val="899679"/>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ppt/theme/theme9.xml><?xml version="1.0" encoding="utf-8"?>
<a:theme xmlns:a="http://schemas.openxmlformats.org/drawingml/2006/main" xmlns:r="http://schemas.openxmlformats.org/officeDocument/2006/relationships" name="Metropolitan">
  <a:themeElements>
    <a:clrScheme name="Custom 2">
      <a:dk1>
        <a:srgbClr val="000000"/>
      </a:dk1>
      <a:lt1>
        <a:srgbClr val="ffffff"/>
      </a:lt1>
      <a:dk2>
        <a:srgbClr val="444d26"/>
      </a:dk2>
      <a:lt2>
        <a:srgbClr val="fefac9"/>
      </a:lt2>
      <a:accent1>
        <a:srgbClr val="899679"/>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
      <a:majorFont>
        <a:latin typeface="Calibri Light" panose="020F0302020204030204" pitchFamily="0" charset="1"/>
        <a:ea typeface=""/>
        <a:cs typeface=""/>
      </a:majorFont>
      <a:minorFont>
        <a:latin typeface="Calibri Light" panose="020F0302020204030204" pitchFamily="0" charset="1"/>
        <a:ea typeface=""/>
        <a:cs typeface=""/>
      </a:minorFont>
    </a:fontScheme>
    <a:fmtScheme>
      <a:fillStyleLst>
        <a:solidFill>
          <a:schemeClr val="phClr"/>
        </a:solidFill>
        <a:gradFill>
          <a:gsLst>
            <a:gs pos="0">
              <a:schemeClr val="phClr">
                <a:tint val="70000"/>
                <a:lumMod val="110000"/>
              </a:schemeClr>
            </a:gs>
            <a:gs pos="50000">
              <a:schemeClr val="phClr">
                <a:tint val="75000"/>
                <a:lumMod val="105000"/>
              </a:schemeClr>
            </a:gs>
            <a:gs pos="100000">
              <a:schemeClr val="phClr">
                <a:tint val="82000"/>
                <a:lumMod val="105000"/>
              </a:schemeClr>
            </a:gs>
          </a:gsLst>
          <a:lin ang="2700000" scaled="0"/>
          <a:tileRect l="0" t="0" r="0" b="0"/>
        </a:gradFill>
        <a:gradFill>
          <a:gsLst>
            <a:gs pos="0">
              <a:schemeClr val="phClr">
                <a:tint val="97000"/>
                <a:lumMod val="102000"/>
              </a:schemeClr>
            </a:gs>
            <a:gs pos="50000">
              <a:schemeClr val="phClr">
                <a:shade val="100000"/>
                <a:lumMod val="100000"/>
              </a:schemeClr>
            </a:gs>
            <a:gs pos="100000">
              <a:schemeClr val="phClr">
                <a:shade val="80000"/>
                <a:lumMod val="99000"/>
              </a:schemeClr>
            </a:gs>
          </a:gsLst>
          <a:lin ang="2700000" scaled="0"/>
          <a:tileRect l="0" t="0" r="0" b="0"/>
        </a:gradFill>
      </a:fillStyleLst>
      <a:lnStyleLst>
        <a:ln w="9525" cap="flat" cmpd="sng" algn="ctr">
          <a:prstDash val="solid"/>
        </a:ln>
        <a:ln w="12700" cap="flat" cmpd="sng" algn="ctr">
          <a:prstDash val="solid"/>
        </a:ln>
        <a:ln w="19050" cap="flat" cmpd="sng" algn="ctr">
          <a:prstDash val="solid"/>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solidFill>
          <a:schemeClr val="phClr">
            <a:shade val="95000"/>
          </a:scheme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1236</TotalTime>
  <Application>LibreOffice/24.8.2.1$Linux_X86_64 LibreOffice_project/0f794b6e29741098670a3b95d60478a65d05ef13</Application>
  <AppVersion>15.0000</AppVersion>
  <Words>1299</Words>
  <Paragraphs>155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2021-10-02T01:22:22Z</dcterms:created>
  <dc:creator>Knorr, Elizabeth</dc:creator>
  <dc:description/>
  <dc:language>en-US</dc:language>
  <cp:lastModifiedBy/>
  <dcterms:modified xsi:type="dcterms:W3CDTF">2024-10-08T10:17:11Z</dcterms:modified>
  <cp:revision>214</cp:revision>
  <dc:subject/>
  <dc:title>Lab 2:</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Widescreen</vt:lpwstr>
  </property>
  <property fmtid="{D5CDD505-2E9C-101B-9397-08002B2CF9AE}" pid="4" name="Slides">
    <vt:i4>21</vt:i4>
  </property>
</Properties>
</file>